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3"/>
  </p:sldMasterIdLst>
  <p:notesMasterIdLst>
    <p:notesMasterId r:id="rId35"/>
  </p:notesMasterIdLst>
  <p:handoutMasterIdLst>
    <p:handoutMasterId r:id="rId36"/>
  </p:handoutMasterIdLst>
  <p:sldIdLst>
    <p:sldId id="296" r:id="rId4"/>
    <p:sldId id="297" r:id="rId5"/>
    <p:sldId id="298" r:id="rId6"/>
    <p:sldId id="325" r:id="rId7"/>
    <p:sldId id="331" r:id="rId8"/>
    <p:sldId id="330" r:id="rId9"/>
    <p:sldId id="300" r:id="rId10"/>
    <p:sldId id="301" r:id="rId11"/>
    <p:sldId id="302" r:id="rId12"/>
    <p:sldId id="303" r:id="rId13"/>
    <p:sldId id="304" r:id="rId14"/>
    <p:sldId id="307" r:id="rId15"/>
    <p:sldId id="308" r:id="rId16"/>
    <p:sldId id="309" r:id="rId17"/>
    <p:sldId id="335" r:id="rId18"/>
    <p:sldId id="336" r:id="rId19"/>
    <p:sldId id="312" r:id="rId20"/>
    <p:sldId id="313" r:id="rId21"/>
    <p:sldId id="314" r:id="rId22"/>
    <p:sldId id="333" r:id="rId23"/>
    <p:sldId id="326" r:id="rId24"/>
    <p:sldId id="327" r:id="rId25"/>
    <p:sldId id="328" r:id="rId26"/>
    <p:sldId id="329" r:id="rId27"/>
    <p:sldId id="318" r:id="rId28"/>
    <p:sldId id="334" r:id="rId29"/>
    <p:sldId id="319" r:id="rId30"/>
    <p:sldId id="320" r:id="rId31"/>
    <p:sldId id="321" r:id="rId32"/>
    <p:sldId id="322" r:id="rId33"/>
    <p:sldId id="323"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4273" autoAdjust="0"/>
  </p:normalViewPr>
  <p:slideViewPr>
    <p:cSldViewPr snapToGrid="0">
      <p:cViewPr varScale="1">
        <p:scale>
          <a:sx n="76" d="100"/>
          <a:sy n="76" d="100"/>
        </p:scale>
        <p:origin x="89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g"/><Relationship Id="rId5" Type="http://schemas.openxmlformats.org/officeDocument/2006/relationships/image" Target="../media/image15.jpeg"/><Relationship Id="rId4" Type="http://schemas.openxmlformats.org/officeDocument/2006/relationships/image" Target="../media/image14.jpe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g"/><Relationship Id="rId5" Type="http://schemas.openxmlformats.org/officeDocument/2006/relationships/image" Target="../media/image15.jpeg"/><Relationship Id="rId4" Type="http://schemas.openxmlformats.org/officeDocument/2006/relationships/image" Target="../media/image14.jpeg"/></Relationships>
</file>

<file path=ppt/diagrams/_rels/data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g"/><Relationship Id="rId5" Type="http://schemas.openxmlformats.org/officeDocument/2006/relationships/image" Target="../media/image15.jpeg"/><Relationship Id="rId4" Type="http://schemas.openxmlformats.org/officeDocument/2006/relationships/image" Target="../media/image14.jpeg"/></Relationships>
</file>

<file path=ppt/diagrams/_rels/data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g"/><Relationship Id="rId5" Type="http://schemas.openxmlformats.org/officeDocument/2006/relationships/image" Target="../media/image15.jpe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g"/><Relationship Id="rId5" Type="http://schemas.openxmlformats.org/officeDocument/2006/relationships/image" Target="../media/image15.jpeg"/><Relationship Id="rId4"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g"/><Relationship Id="rId5" Type="http://schemas.openxmlformats.org/officeDocument/2006/relationships/image" Target="../media/image15.jpeg"/><Relationship Id="rId4"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g"/><Relationship Id="rId5" Type="http://schemas.openxmlformats.org/officeDocument/2006/relationships/image" Target="../media/image15.jpeg"/><Relationship Id="rId4" Type="http://schemas.openxmlformats.org/officeDocument/2006/relationships/image" Target="../media/image14.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g"/><Relationship Id="rId5" Type="http://schemas.openxmlformats.org/officeDocument/2006/relationships/image" Target="../media/image15.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ADDE2-BC61-5342-A127-9A197929EE86}" type="doc">
      <dgm:prSet loTypeId="urn:microsoft.com/office/officeart/2008/layout/CircularPictureCallout" loCatId="" qsTypeId="urn:microsoft.com/office/officeart/2005/8/quickstyle/simple1" qsCatId="simple" csTypeId="urn:microsoft.com/office/officeart/2005/8/colors/accent1_2" csCatId="accent1" phldr="1"/>
      <dgm:spPr/>
      <dgm:t>
        <a:bodyPr/>
        <a:lstStyle/>
        <a:p>
          <a:endParaRPr lang="en-US"/>
        </a:p>
      </dgm:t>
    </dgm:pt>
    <dgm:pt modelId="{E1952D71-2AA1-F848-A101-A8FFFC07EC2C}">
      <dgm:prSet/>
      <dgm:spPr/>
      <dgm:t>
        <a:bodyPr/>
        <a:lstStyle/>
        <a:p>
          <a:r>
            <a:rPr lang="en-US" sz="3200"/>
            <a:t>BAPTISM</a:t>
          </a:r>
          <a:endParaRPr lang="en-US" sz="3200">
            <a:solidFill>
              <a:srgbClr val="010000"/>
            </a:solidFill>
            <a:latin typeface="Arial"/>
            <a:cs typeface="Arial"/>
          </a:endParaRPr>
        </a:p>
      </dgm:t>
    </dgm:pt>
    <dgm:pt modelId="{4535FB2A-7DF5-734B-98D0-99A10FE7B92D}" type="parTrans" cxnId="{AB68463B-566D-1B41-B2DA-A70DE344A90D}">
      <dgm:prSet/>
      <dgm:spPr/>
      <dgm:t>
        <a:bodyPr/>
        <a:lstStyle/>
        <a:p>
          <a:endParaRPr lang="en-US"/>
        </a:p>
      </dgm:t>
    </dgm:pt>
    <dgm:pt modelId="{BFE8647F-6B5F-EC4F-B74D-AA4E8F49795D}" type="sibTrans" cxnId="{AB68463B-566D-1B41-B2DA-A70DE344A90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5000" r="-55000"/>
          </a:stretch>
        </a:blipFill>
        <a:ln>
          <a:noFill/>
        </a:ln>
      </dgm:spPr>
      <dgm:t>
        <a:bodyPr/>
        <a:lstStyle/>
        <a:p>
          <a:endParaRPr lang="en-US"/>
        </a:p>
      </dgm:t>
    </dgm:pt>
    <dgm:pt modelId="{A93EE82C-1452-1548-9F63-FD8D3C1C233F}">
      <dgm:prSet phldrT="[Text]" custT="1"/>
      <dgm:spPr/>
      <dgm:t>
        <a:bodyPr/>
        <a:lstStyle/>
        <a:p>
          <a:r>
            <a:rPr lang="en-US" sz="3200" b="1" i="0"/>
            <a:t>Incorporation into Christ’s Church</a:t>
          </a:r>
          <a:endParaRPr lang="en-US" sz="3200" b="1"/>
        </a:p>
      </dgm:t>
    </dgm:pt>
    <dgm:pt modelId="{EE45A8FE-3E3A-584D-94A0-3FD903B86FF5}" type="parTrans" cxnId="{36A3A299-D87A-C54F-8F0F-128F1635099C}">
      <dgm:prSet/>
      <dgm:spPr/>
      <dgm:t>
        <a:bodyPr/>
        <a:lstStyle/>
        <a:p>
          <a:endParaRPr lang="en-US"/>
        </a:p>
      </dgm:t>
    </dgm:pt>
    <dgm:pt modelId="{08161FD0-68F5-6948-A93E-418254FB6C73}" type="sibTrans" cxnId="{36A3A299-D87A-C54F-8F0F-128F1635099C}">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dgm:spPr>
      <dgm:t>
        <a:bodyPr/>
        <a:lstStyle/>
        <a:p>
          <a:endParaRPr lang="en-US"/>
        </a:p>
      </dgm:t>
    </dgm:pt>
    <dgm:pt modelId="{67379388-C15A-054B-87BA-1F501F30F835}">
      <dgm:prSet phldrT="[Text]" custT="1"/>
      <dgm:spPr/>
      <dgm:t>
        <a:bodyPr/>
        <a:lstStyle/>
        <a:p>
          <a:r>
            <a:rPr lang="en-US" sz="3200" b="0" i="0"/>
            <a:t>A sign of “regeneration or the new birth”</a:t>
          </a:r>
          <a:endParaRPr lang="en-US" sz="3200"/>
        </a:p>
      </dgm:t>
    </dgm:pt>
    <dgm:pt modelId="{A442EDD7-C509-CD45-9190-3C7EE959D449}" type="parTrans" cxnId="{AB0DBE98-6444-CB4C-ABD9-AD4AE0EB0D7C}">
      <dgm:prSet/>
      <dgm:spPr/>
      <dgm:t>
        <a:bodyPr/>
        <a:lstStyle/>
        <a:p>
          <a:endParaRPr lang="en-US"/>
        </a:p>
      </dgm:t>
    </dgm:pt>
    <dgm:pt modelId="{3D80DED2-BD76-7E47-8790-4D6A214ADCD5}" type="sibTrans" cxnId="{AB0DBE98-6444-CB4C-ABD9-AD4AE0EB0D7C}">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a:noFill/>
        </a:ln>
      </dgm:spPr>
      <dgm:t>
        <a:bodyPr/>
        <a:lstStyle/>
        <a:p>
          <a:endParaRPr lang="en-US"/>
        </a:p>
      </dgm:t>
    </dgm:pt>
    <dgm:pt modelId="{2392F04D-BC0A-C544-BF44-00577B1658B0}">
      <dgm:prSet phldrT="[Text]" custT="1"/>
      <dgm:spPr/>
      <dgm:t>
        <a:bodyPr/>
        <a:lstStyle/>
        <a:p>
          <a:r>
            <a:rPr lang="en-US" sz="3200" b="0" i="0"/>
            <a:t>Sign of the covenant between God and God’s people</a:t>
          </a:r>
          <a:endParaRPr lang="en-US" sz="3200"/>
        </a:p>
      </dgm:t>
    </dgm:pt>
    <dgm:pt modelId="{FA6D95C6-7833-0841-98FF-4BB42CB64558}" type="parTrans" cxnId="{3453643D-CC9D-A24C-AED9-D9E84F994578}">
      <dgm:prSet/>
      <dgm:spPr/>
      <dgm:t>
        <a:bodyPr/>
        <a:lstStyle/>
        <a:p>
          <a:endParaRPr lang="en-US"/>
        </a:p>
      </dgm:t>
    </dgm:pt>
    <dgm:pt modelId="{78DAF75B-8FC1-954B-868B-02744A49B0A1}" type="sibTrans" cxnId="{3453643D-CC9D-A24C-AED9-D9E84F994578}">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68000" r="-68000"/>
          </a:stretch>
        </a:blipFill>
        <a:ln>
          <a:noFill/>
        </a:ln>
      </dgm:spPr>
      <dgm:t>
        <a:bodyPr/>
        <a:lstStyle/>
        <a:p>
          <a:endParaRPr lang="en-US"/>
        </a:p>
      </dgm:t>
    </dgm:pt>
    <dgm:pt modelId="{70E16DBF-8140-1A47-AA68-B2F4C39BA248}">
      <dgm:prSet phldrT="[Text]" custT="1"/>
      <dgm:spPr/>
      <dgm:t>
        <a:bodyPr/>
        <a:lstStyle/>
        <a:p>
          <a:r>
            <a:rPr lang="en-US" sz="3200" b="0" i="0"/>
            <a:t>Mark of Christian discipleship</a:t>
          </a:r>
          <a:endParaRPr lang="en-US" sz="3200"/>
        </a:p>
      </dgm:t>
    </dgm:pt>
    <dgm:pt modelId="{BC5C7AA1-4985-C645-AA96-1CC0BD5684BE}" type="parTrans" cxnId="{6697B84A-3079-A245-8741-8F7EE4372334}">
      <dgm:prSet/>
      <dgm:spPr/>
      <dgm:t>
        <a:bodyPr/>
        <a:lstStyle/>
        <a:p>
          <a:endParaRPr lang="en-US"/>
        </a:p>
      </dgm:t>
    </dgm:pt>
    <dgm:pt modelId="{A531CA49-A7E9-F742-88E8-32B72A72E776}" type="sibTrans" cxnId="{6697B84A-3079-A245-8741-8F7EE4372334}">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a:noFill/>
        </a:ln>
      </dgm:spPr>
      <dgm:t>
        <a:bodyPr/>
        <a:lstStyle/>
        <a:p>
          <a:endParaRPr lang="en-US"/>
        </a:p>
      </dgm:t>
    </dgm:pt>
    <dgm:pt modelId="{FA52BD1B-67CA-6D44-8D65-533E71FC8FB2}" type="pres">
      <dgm:prSet presAssocID="{795ADDE2-BC61-5342-A127-9A197929EE86}" presName="Name0" presStyleCnt="0">
        <dgm:presLayoutVars>
          <dgm:chMax val="7"/>
          <dgm:chPref val="7"/>
          <dgm:dir/>
        </dgm:presLayoutVars>
      </dgm:prSet>
      <dgm:spPr/>
    </dgm:pt>
    <dgm:pt modelId="{4F587E04-57BC-B143-957C-9DD3B47C6A09}" type="pres">
      <dgm:prSet presAssocID="{795ADDE2-BC61-5342-A127-9A197929EE86}" presName="Name1" presStyleCnt="0"/>
      <dgm:spPr/>
    </dgm:pt>
    <dgm:pt modelId="{C8B09212-D103-0544-AEAD-31B6963B81BF}" type="pres">
      <dgm:prSet presAssocID="{BFE8647F-6B5F-EC4F-B74D-AA4E8F49795D}" presName="picture_1" presStyleCnt="0"/>
      <dgm:spPr/>
    </dgm:pt>
    <dgm:pt modelId="{36F34228-7189-CB42-96F7-FF05C23BC197}" type="pres">
      <dgm:prSet presAssocID="{BFE8647F-6B5F-EC4F-B74D-AA4E8F49795D}" presName="pictureRepeatNode" presStyleLbl="alignImgPlace1" presStyleIdx="0" presStyleCnt="5"/>
      <dgm:spPr/>
    </dgm:pt>
    <dgm:pt modelId="{119840AB-BA30-D243-ADDF-ACAE60F9FD1A}" type="pres">
      <dgm:prSet presAssocID="{E1952D71-2AA1-F848-A101-A8FFFC07EC2C}" presName="text_1" presStyleLbl="node1" presStyleIdx="0" presStyleCnt="0" custScaleX="137423" custScaleY="67950" custLinFactNeighborX="-509" custLinFactNeighborY="-19000">
        <dgm:presLayoutVars>
          <dgm:bulletEnabled val="1"/>
        </dgm:presLayoutVars>
      </dgm:prSet>
      <dgm:spPr/>
    </dgm:pt>
    <dgm:pt modelId="{2D44525E-FAA2-9442-A047-01AF6DF7BA6C}" type="pres">
      <dgm:prSet presAssocID="{08161FD0-68F5-6948-A93E-418254FB6C73}" presName="picture_2" presStyleCnt="0"/>
      <dgm:spPr/>
    </dgm:pt>
    <dgm:pt modelId="{CF60685B-0E6E-4B43-B358-542CC9EB631D}" type="pres">
      <dgm:prSet presAssocID="{08161FD0-68F5-6948-A93E-418254FB6C73}" presName="pictureRepeatNode" presStyleLbl="alignImgPlace1" presStyleIdx="1" presStyleCnt="5"/>
      <dgm:spPr/>
    </dgm:pt>
    <dgm:pt modelId="{B0BAD347-778D-644A-8542-4336599ED62A}" type="pres">
      <dgm:prSet presAssocID="{A93EE82C-1452-1548-9F63-FD8D3C1C233F}" presName="line_2" presStyleLbl="parChTrans1D1" presStyleIdx="0" presStyleCnt="4"/>
      <dgm:spPr/>
    </dgm:pt>
    <dgm:pt modelId="{5B0CF1CD-5A07-CF4F-974F-4031255A4F53}" type="pres">
      <dgm:prSet presAssocID="{A93EE82C-1452-1548-9F63-FD8D3C1C233F}" presName="textparent_2" presStyleLbl="node1" presStyleIdx="0" presStyleCnt="0"/>
      <dgm:spPr/>
    </dgm:pt>
    <dgm:pt modelId="{55FD4AA8-0B51-FE40-9F9B-5FAEC5B4F574}" type="pres">
      <dgm:prSet presAssocID="{A93EE82C-1452-1548-9F63-FD8D3C1C233F}" presName="text_2" presStyleLbl="revTx" presStyleIdx="0" presStyleCnt="4" custScaleX="173413">
        <dgm:presLayoutVars>
          <dgm:bulletEnabled val="1"/>
        </dgm:presLayoutVars>
      </dgm:prSet>
      <dgm:spPr/>
    </dgm:pt>
    <dgm:pt modelId="{0556ACDF-BEAB-5443-B86E-23EF455E1449}" type="pres">
      <dgm:prSet presAssocID="{3D80DED2-BD76-7E47-8790-4D6A214ADCD5}" presName="picture_3" presStyleCnt="0"/>
      <dgm:spPr/>
    </dgm:pt>
    <dgm:pt modelId="{A618952B-BFB3-004C-9C74-7BDDA8A865A0}" type="pres">
      <dgm:prSet presAssocID="{3D80DED2-BD76-7E47-8790-4D6A214ADCD5}" presName="pictureRepeatNode" presStyleLbl="alignImgPlace1" presStyleIdx="2" presStyleCnt="5"/>
      <dgm:spPr/>
    </dgm:pt>
    <dgm:pt modelId="{B999F760-F1AB-144F-A075-811685D52B06}" type="pres">
      <dgm:prSet presAssocID="{67379388-C15A-054B-87BA-1F501F30F835}" presName="line_3" presStyleLbl="parChTrans1D1" presStyleIdx="1" presStyleCnt="4"/>
      <dgm:spPr/>
    </dgm:pt>
    <dgm:pt modelId="{711CE398-1B71-BE42-9812-AA68999B0C23}" type="pres">
      <dgm:prSet presAssocID="{67379388-C15A-054B-87BA-1F501F30F835}" presName="textparent_3" presStyleLbl="node1" presStyleIdx="0" presStyleCnt="0"/>
      <dgm:spPr/>
    </dgm:pt>
    <dgm:pt modelId="{77C7BA5D-8FB6-2847-8553-C61EC85F2126}" type="pres">
      <dgm:prSet presAssocID="{67379388-C15A-054B-87BA-1F501F30F835}" presName="text_3" presStyleLbl="revTx" presStyleIdx="1" presStyleCnt="4" custScaleX="188248">
        <dgm:presLayoutVars>
          <dgm:bulletEnabled val="1"/>
        </dgm:presLayoutVars>
      </dgm:prSet>
      <dgm:spPr/>
    </dgm:pt>
    <dgm:pt modelId="{A2FDD11C-CAB2-BA47-9664-CC79201B2B22}" type="pres">
      <dgm:prSet presAssocID="{78DAF75B-8FC1-954B-868B-02744A49B0A1}" presName="picture_4" presStyleCnt="0"/>
      <dgm:spPr/>
    </dgm:pt>
    <dgm:pt modelId="{17F408C0-4514-024C-8645-6FD522F1AEE4}" type="pres">
      <dgm:prSet presAssocID="{78DAF75B-8FC1-954B-868B-02744A49B0A1}" presName="pictureRepeatNode" presStyleLbl="alignImgPlace1" presStyleIdx="3" presStyleCnt="5"/>
      <dgm:spPr/>
    </dgm:pt>
    <dgm:pt modelId="{9D6A143C-FF56-9B45-B630-D8FD7B593DE0}" type="pres">
      <dgm:prSet presAssocID="{2392F04D-BC0A-C544-BF44-00577B1658B0}" presName="line_4" presStyleLbl="parChTrans1D1" presStyleIdx="2" presStyleCnt="4"/>
      <dgm:spPr/>
    </dgm:pt>
    <dgm:pt modelId="{A66EF69D-CE4E-3844-BBE7-DEC135371724}" type="pres">
      <dgm:prSet presAssocID="{2392F04D-BC0A-C544-BF44-00577B1658B0}" presName="textparent_4" presStyleLbl="node1" presStyleIdx="0" presStyleCnt="0"/>
      <dgm:spPr/>
    </dgm:pt>
    <dgm:pt modelId="{612A4F4B-E17B-9143-9315-915556806BC4}" type="pres">
      <dgm:prSet presAssocID="{2392F04D-BC0A-C544-BF44-00577B1658B0}" presName="text_4" presStyleLbl="revTx" presStyleIdx="2" presStyleCnt="4" custScaleX="175014">
        <dgm:presLayoutVars>
          <dgm:bulletEnabled val="1"/>
        </dgm:presLayoutVars>
      </dgm:prSet>
      <dgm:spPr/>
    </dgm:pt>
    <dgm:pt modelId="{14C1A811-47DE-A24A-AC5B-DE02F123881F}" type="pres">
      <dgm:prSet presAssocID="{A531CA49-A7E9-F742-88E8-32B72A72E776}" presName="picture_5" presStyleCnt="0"/>
      <dgm:spPr/>
    </dgm:pt>
    <dgm:pt modelId="{BEE113A5-045D-0148-8906-4E5E1F8936CE}" type="pres">
      <dgm:prSet presAssocID="{A531CA49-A7E9-F742-88E8-32B72A72E776}" presName="pictureRepeatNode" presStyleLbl="alignImgPlace1" presStyleIdx="4" presStyleCnt="5"/>
      <dgm:spPr/>
    </dgm:pt>
    <dgm:pt modelId="{66F3AA2F-ECB3-FD46-B102-C5077AB960B4}" type="pres">
      <dgm:prSet presAssocID="{70E16DBF-8140-1A47-AA68-B2F4C39BA248}" presName="line_5" presStyleLbl="parChTrans1D1" presStyleIdx="3" presStyleCnt="4"/>
      <dgm:spPr/>
    </dgm:pt>
    <dgm:pt modelId="{871CC351-5EFC-F74F-9BFA-C8E745A24957}" type="pres">
      <dgm:prSet presAssocID="{70E16DBF-8140-1A47-AA68-B2F4C39BA248}" presName="textparent_5" presStyleLbl="node1" presStyleIdx="0" presStyleCnt="0"/>
      <dgm:spPr/>
    </dgm:pt>
    <dgm:pt modelId="{F8F2240B-FA2B-0A46-9517-1E9BFEE3FE36}" type="pres">
      <dgm:prSet presAssocID="{70E16DBF-8140-1A47-AA68-B2F4C39BA248}" presName="text_5" presStyleLbl="revTx" presStyleIdx="3" presStyleCnt="4" custScaleX="259074">
        <dgm:presLayoutVars>
          <dgm:bulletEnabled val="1"/>
        </dgm:presLayoutVars>
      </dgm:prSet>
      <dgm:spPr/>
    </dgm:pt>
  </dgm:ptLst>
  <dgm:cxnLst>
    <dgm:cxn modelId="{DAAD7D0E-3769-744F-9B05-D9122DDDF50C}" type="presOf" srcId="{3D80DED2-BD76-7E47-8790-4D6A214ADCD5}" destId="{A618952B-BFB3-004C-9C74-7BDDA8A865A0}" srcOrd="0" destOrd="0" presId="urn:microsoft.com/office/officeart/2008/layout/CircularPictureCallout"/>
    <dgm:cxn modelId="{B94FC217-F8EA-0C48-9AEE-2F176A63BB5C}" type="presOf" srcId="{2392F04D-BC0A-C544-BF44-00577B1658B0}" destId="{612A4F4B-E17B-9143-9315-915556806BC4}" srcOrd="0" destOrd="0" presId="urn:microsoft.com/office/officeart/2008/layout/CircularPictureCallout"/>
    <dgm:cxn modelId="{3AEB932A-555F-E846-877E-85062396BAF7}" type="presOf" srcId="{E1952D71-2AA1-F848-A101-A8FFFC07EC2C}" destId="{119840AB-BA30-D243-ADDF-ACAE60F9FD1A}" srcOrd="0" destOrd="0" presId="urn:microsoft.com/office/officeart/2008/layout/CircularPictureCallout"/>
    <dgm:cxn modelId="{AB68463B-566D-1B41-B2DA-A70DE344A90D}" srcId="{795ADDE2-BC61-5342-A127-9A197929EE86}" destId="{E1952D71-2AA1-F848-A101-A8FFFC07EC2C}" srcOrd="0" destOrd="0" parTransId="{4535FB2A-7DF5-734B-98D0-99A10FE7B92D}" sibTransId="{BFE8647F-6B5F-EC4F-B74D-AA4E8F49795D}"/>
    <dgm:cxn modelId="{3453643D-CC9D-A24C-AED9-D9E84F994578}" srcId="{795ADDE2-BC61-5342-A127-9A197929EE86}" destId="{2392F04D-BC0A-C544-BF44-00577B1658B0}" srcOrd="3" destOrd="0" parTransId="{FA6D95C6-7833-0841-98FF-4BB42CB64558}" sibTransId="{78DAF75B-8FC1-954B-868B-02744A49B0A1}"/>
    <dgm:cxn modelId="{6697B84A-3079-A245-8741-8F7EE4372334}" srcId="{795ADDE2-BC61-5342-A127-9A197929EE86}" destId="{70E16DBF-8140-1A47-AA68-B2F4C39BA248}" srcOrd="4" destOrd="0" parTransId="{BC5C7AA1-4985-C645-AA96-1CC0BD5684BE}" sibTransId="{A531CA49-A7E9-F742-88E8-32B72A72E776}"/>
    <dgm:cxn modelId="{5F681D8A-2D6A-8647-A8D6-A2CD5914ED50}" type="presOf" srcId="{A531CA49-A7E9-F742-88E8-32B72A72E776}" destId="{BEE113A5-045D-0148-8906-4E5E1F8936CE}" srcOrd="0" destOrd="0" presId="urn:microsoft.com/office/officeart/2008/layout/CircularPictureCallout"/>
    <dgm:cxn modelId="{79BA4F96-815A-3049-8D18-58A24E4A29F8}" type="presOf" srcId="{08161FD0-68F5-6948-A93E-418254FB6C73}" destId="{CF60685B-0E6E-4B43-B358-542CC9EB631D}" srcOrd="0" destOrd="0" presId="urn:microsoft.com/office/officeart/2008/layout/CircularPictureCallout"/>
    <dgm:cxn modelId="{AB0DBE98-6444-CB4C-ABD9-AD4AE0EB0D7C}" srcId="{795ADDE2-BC61-5342-A127-9A197929EE86}" destId="{67379388-C15A-054B-87BA-1F501F30F835}" srcOrd="2" destOrd="0" parTransId="{A442EDD7-C509-CD45-9190-3C7EE959D449}" sibTransId="{3D80DED2-BD76-7E47-8790-4D6A214ADCD5}"/>
    <dgm:cxn modelId="{36A3A299-D87A-C54F-8F0F-128F1635099C}" srcId="{795ADDE2-BC61-5342-A127-9A197929EE86}" destId="{A93EE82C-1452-1548-9F63-FD8D3C1C233F}" srcOrd="1" destOrd="0" parTransId="{EE45A8FE-3E3A-584D-94A0-3FD903B86FF5}" sibTransId="{08161FD0-68F5-6948-A93E-418254FB6C73}"/>
    <dgm:cxn modelId="{31A356B7-BAF6-084D-AF50-926C5572DB6A}" type="presOf" srcId="{A93EE82C-1452-1548-9F63-FD8D3C1C233F}" destId="{55FD4AA8-0B51-FE40-9F9B-5FAEC5B4F574}" srcOrd="0" destOrd="0" presId="urn:microsoft.com/office/officeart/2008/layout/CircularPictureCallout"/>
    <dgm:cxn modelId="{EC31D5C5-CBA9-664B-8615-3051DE7697DC}" type="presOf" srcId="{70E16DBF-8140-1A47-AA68-B2F4C39BA248}" destId="{F8F2240B-FA2B-0A46-9517-1E9BFEE3FE36}" srcOrd="0" destOrd="0" presId="urn:microsoft.com/office/officeart/2008/layout/CircularPictureCallout"/>
    <dgm:cxn modelId="{84065CD0-23A7-EB45-8875-ACECBAAA51A5}" type="presOf" srcId="{795ADDE2-BC61-5342-A127-9A197929EE86}" destId="{FA52BD1B-67CA-6D44-8D65-533E71FC8FB2}" srcOrd="0" destOrd="0" presId="urn:microsoft.com/office/officeart/2008/layout/CircularPictureCallout"/>
    <dgm:cxn modelId="{135135D8-7AF0-8D44-A404-1D32E84A1AA6}" type="presOf" srcId="{78DAF75B-8FC1-954B-868B-02744A49B0A1}" destId="{17F408C0-4514-024C-8645-6FD522F1AEE4}" srcOrd="0" destOrd="0" presId="urn:microsoft.com/office/officeart/2008/layout/CircularPictureCallout"/>
    <dgm:cxn modelId="{12B4BEE0-8F72-0B48-9399-7ECE55E6D502}" type="presOf" srcId="{BFE8647F-6B5F-EC4F-B74D-AA4E8F49795D}" destId="{36F34228-7189-CB42-96F7-FF05C23BC197}" srcOrd="0" destOrd="0" presId="urn:microsoft.com/office/officeart/2008/layout/CircularPictureCallout"/>
    <dgm:cxn modelId="{3E8B80E3-57EA-6B4C-BFBB-517A3DE2BB41}" type="presOf" srcId="{67379388-C15A-054B-87BA-1F501F30F835}" destId="{77C7BA5D-8FB6-2847-8553-C61EC85F2126}" srcOrd="0" destOrd="0" presId="urn:microsoft.com/office/officeart/2008/layout/CircularPictureCallout"/>
    <dgm:cxn modelId="{EC807FB8-30BF-5643-8889-64B16B3A5B0C}" type="presParOf" srcId="{FA52BD1B-67CA-6D44-8D65-533E71FC8FB2}" destId="{4F587E04-57BC-B143-957C-9DD3B47C6A09}" srcOrd="0" destOrd="0" presId="urn:microsoft.com/office/officeart/2008/layout/CircularPictureCallout"/>
    <dgm:cxn modelId="{D9D07166-F034-5B40-92D5-B0E1588CFBE7}" type="presParOf" srcId="{4F587E04-57BC-B143-957C-9DD3B47C6A09}" destId="{C8B09212-D103-0544-AEAD-31B6963B81BF}" srcOrd="0" destOrd="0" presId="urn:microsoft.com/office/officeart/2008/layout/CircularPictureCallout"/>
    <dgm:cxn modelId="{B98AC126-F4BC-1540-B7D8-EE3ADD0088A9}" type="presParOf" srcId="{C8B09212-D103-0544-AEAD-31B6963B81BF}" destId="{36F34228-7189-CB42-96F7-FF05C23BC197}" srcOrd="0" destOrd="0" presId="urn:microsoft.com/office/officeart/2008/layout/CircularPictureCallout"/>
    <dgm:cxn modelId="{AA01C86C-4F9F-5E40-83C7-807B0B27B104}" type="presParOf" srcId="{4F587E04-57BC-B143-957C-9DD3B47C6A09}" destId="{119840AB-BA30-D243-ADDF-ACAE60F9FD1A}" srcOrd="1" destOrd="0" presId="urn:microsoft.com/office/officeart/2008/layout/CircularPictureCallout"/>
    <dgm:cxn modelId="{B2914446-1CE4-DC42-B57E-D9F2D6539BCD}" type="presParOf" srcId="{4F587E04-57BC-B143-957C-9DD3B47C6A09}" destId="{2D44525E-FAA2-9442-A047-01AF6DF7BA6C}" srcOrd="2" destOrd="0" presId="urn:microsoft.com/office/officeart/2008/layout/CircularPictureCallout"/>
    <dgm:cxn modelId="{9DB221F1-10C1-EE4C-A954-A18EAAEC8542}" type="presParOf" srcId="{2D44525E-FAA2-9442-A047-01AF6DF7BA6C}" destId="{CF60685B-0E6E-4B43-B358-542CC9EB631D}" srcOrd="0" destOrd="0" presId="urn:microsoft.com/office/officeart/2008/layout/CircularPictureCallout"/>
    <dgm:cxn modelId="{C3DC112C-62A7-484C-99DB-74DB6FB8E291}" type="presParOf" srcId="{4F587E04-57BC-B143-957C-9DD3B47C6A09}" destId="{B0BAD347-778D-644A-8542-4336599ED62A}" srcOrd="3" destOrd="0" presId="urn:microsoft.com/office/officeart/2008/layout/CircularPictureCallout"/>
    <dgm:cxn modelId="{5C3C71DE-5FC0-1E46-AB6C-F2A34C012190}" type="presParOf" srcId="{4F587E04-57BC-B143-957C-9DD3B47C6A09}" destId="{5B0CF1CD-5A07-CF4F-974F-4031255A4F53}" srcOrd="4" destOrd="0" presId="urn:microsoft.com/office/officeart/2008/layout/CircularPictureCallout"/>
    <dgm:cxn modelId="{83825C64-6423-F049-8684-18F48795E208}" type="presParOf" srcId="{5B0CF1CD-5A07-CF4F-974F-4031255A4F53}" destId="{55FD4AA8-0B51-FE40-9F9B-5FAEC5B4F574}" srcOrd="0" destOrd="0" presId="urn:microsoft.com/office/officeart/2008/layout/CircularPictureCallout"/>
    <dgm:cxn modelId="{668436E9-AE92-7745-9A98-3F9F5B6E4717}" type="presParOf" srcId="{4F587E04-57BC-B143-957C-9DD3B47C6A09}" destId="{0556ACDF-BEAB-5443-B86E-23EF455E1449}" srcOrd="5" destOrd="0" presId="urn:microsoft.com/office/officeart/2008/layout/CircularPictureCallout"/>
    <dgm:cxn modelId="{34F4C1FC-7268-0844-8C83-5667991EF9D1}" type="presParOf" srcId="{0556ACDF-BEAB-5443-B86E-23EF455E1449}" destId="{A618952B-BFB3-004C-9C74-7BDDA8A865A0}" srcOrd="0" destOrd="0" presId="urn:microsoft.com/office/officeart/2008/layout/CircularPictureCallout"/>
    <dgm:cxn modelId="{E1827168-DF83-E840-8769-BDF0E06406D6}" type="presParOf" srcId="{4F587E04-57BC-B143-957C-9DD3B47C6A09}" destId="{B999F760-F1AB-144F-A075-811685D52B06}" srcOrd="6" destOrd="0" presId="urn:microsoft.com/office/officeart/2008/layout/CircularPictureCallout"/>
    <dgm:cxn modelId="{BD3016C2-4507-2C46-B7C9-FB23982C9E43}" type="presParOf" srcId="{4F587E04-57BC-B143-957C-9DD3B47C6A09}" destId="{711CE398-1B71-BE42-9812-AA68999B0C23}" srcOrd="7" destOrd="0" presId="urn:microsoft.com/office/officeart/2008/layout/CircularPictureCallout"/>
    <dgm:cxn modelId="{A4DB7091-D639-B14B-AFE1-DB897DB03D1E}" type="presParOf" srcId="{711CE398-1B71-BE42-9812-AA68999B0C23}" destId="{77C7BA5D-8FB6-2847-8553-C61EC85F2126}" srcOrd="0" destOrd="0" presId="urn:microsoft.com/office/officeart/2008/layout/CircularPictureCallout"/>
    <dgm:cxn modelId="{4AF27ED3-CD7D-E843-8ADA-96B8E0007302}" type="presParOf" srcId="{4F587E04-57BC-B143-957C-9DD3B47C6A09}" destId="{A2FDD11C-CAB2-BA47-9664-CC79201B2B22}" srcOrd="8" destOrd="0" presId="urn:microsoft.com/office/officeart/2008/layout/CircularPictureCallout"/>
    <dgm:cxn modelId="{D54FF394-1729-1A44-A966-3A0A7F906765}" type="presParOf" srcId="{A2FDD11C-CAB2-BA47-9664-CC79201B2B22}" destId="{17F408C0-4514-024C-8645-6FD522F1AEE4}" srcOrd="0" destOrd="0" presId="urn:microsoft.com/office/officeart/2008/layout/CircularPictureCallout"/>
    <dgm:cxn modelId="{C5E9BB4C-45A9-6D4B-A749-BB3E7D05D6C0}" type="presParOf" srcId="{4F587E04-57BC-B143-957C-9DD3B47C6A09}" destId="{9D6A143C-FF56-9B45-B630-D8FD7B593DE0}" srcOrd="9" destOrd="0" presId="urn:microsoft.com/office/officeart/2008/layout/CircularPictureCallout"/>
    <dgm:cxn modelId="{D8B268A1-3B1A-1245-8062-D0B26BF28283}" type="presParOf" srcId="{4F587E04-57BC-B143-957C-9DD3B47C6A09}" destId="{A66EF69D-CE4E-3844-BBE7-DEC135371724}" srcOrd="10" destOrd="0" presId="urn:microsoft.com/office/officeart/2008/layout/CircularPictureCallout"/>
    <dgm:cxn modelId="{6FCA5C61-EC4D-9A48-A8EC-852138754D54}" type="presParOf" srcId="{A66EF69D-CE4E-3844-BBE7-DEC135371724}" destId="{612A4F4B-E17B-9143-9315-915556806BC4}" srcOrd="0" destOrd="0" presId="urn:microsoft.com/office/officeart/2008/layout/CircularPictureCallout"/>
    <dgm:cxn modelId="{0C567EA7-2636-5B42-AB8E-0288391158FB}" type="presParOf" srcId="{4F587E04-57BC-B143-957C-9DD3B47C6A09}" destId="{14C1A811-47DE-A24A-AC5B-DE02F123881F}" srcOrd="11" destOrd="0" presId="urn:microsoft.com/office/officeart/2008/layout/CircularPictureCallout"/>
    <dgm:cxn modelId="{DF2DE105-7FE0-DB45-9719-BCB426EBCB74}" type="presParOf" srcId="{14C1A811-47DE-A24A-AC5B-DE02F123881F}" destId="{BEE113A5-045D-0148-8906-4E5E1F8936CE}" srcOrd="0" destOrd="0" presId="urn:microsoft.com/office/officeart/2008/layout/CircularPictureCallout"/>
    <dgm:cxn modelId="{988E4908-DD45-CF4A-832C-33F8555AE01E}" type="presParOf" srcId="{4F587E04-57BC-B143-957C-9DD3B47C6A09}" destId="{66F3AA2F-ECB3-FD46-B102-C5077AB960B4}" srcOrd="12" destOrd="0" presId="urn:microsoft.com/office/officeart/2008/layout/CircularPictureCallout"/>
    <dgm:cxn modelId="{ED9A60CF-D66A-7E4C-BDE6-D299351E0442}" type="presParOf" srcId="{4F587E04-57BC-B143-957C-9DD3B47C6A09}" destId="{871CC351-5EFC-F74F-9BFA-C8E745A24957}" srcOrd="13" destOrd="0" presId="urn:microsoft.com/office/officeart/2008/layout/CircularPictureCallout"/>
    <dgm:cxn modelId="{9CC8222F-19FF-744A-BDA8-ACC7DA46F68C}" type="presParOf" srcId="{871CC351-5EFC-F74F-9BFA-C8E745A24957}" destId="{F8F2240B-FA2B-0A46-9517-1E9BFEE3FE36}"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ADDE2-BC61-5342-A127-9A197929EE86}" type="doc">
      <dgm:prSet loTypeId="urn:microsoft.com/office/officeart/2008/layout/CircularPictureCallout" loCatId="" qsTypeId="urn:microsoft.com/office/officeart/2005/8/quickstyle/simple1" qsCatId="simple" csTypeId="urn:microsoft.com/office/officeart/2005/8/colors/accent1_2" csCatId="accent1" phldr="1"/>
      <dgm:spPr/>
      <dgm:t>
        <a:bodyPr/>
        <a:lstStyle/>
        <a:p>
          <a:endParaRPr lang="en-US"/>
        </a:p>
      </dgm:t>
    </dgm:pt>
    <dgm:pt modelId="{E1952D71-2AA1-F848-A101-A8FFFC07EC2C}">
      <dgm:prSet/>
      <dgm:spPr/>
      <dgm:t>
        <a:bodyPr/>
        <a:lstStyle/>
        <a:p>
          <a:r>
            <a:rPr lang="en-US" sz="3200"/>
            <a:t>BAPTISM</a:t>
          </a:r>
          <a:endParaRPr lang="en-US" sz="3200">
            <a:solidFill>
              <a:srgbClr val="010000"/>
            </a:solidFill>
            <a:latin typeface="Arial"/>
            <a:cs typeface="Arial"/>
          </a:endParaRPr>
        </a:p>
      </dgm:t>
    </dgm:pt>
    <dgm:pt modelId="{4535FB2A-7DF5-734B-98D0-99A10FE7B92D}" type="parTrans" cxnId="{AB68463B-566D-1B41-B2DA-A70DE344A90D}">
      <dgm:prSet/>
      <dgm:spPr/>
      <dgm:t>
        <a:bodyPr/>
        <a:lstStyle/>
        <a:p>
          <a:endParaRPr lang="en-US"/>
        </a:p>
      </dgm:t>
    </dgm:pt>
    <dgm:pt modelId="{BFE8647F-6B5F-EC4F-B74D-AA4E8F49795D}" type="sibTrans" cxnId="{AB68463B-566D-1B41-B2DA-A70DE344A90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5000" r="-55000"/>
          </a:stretch>
        </a:blipFill>
        <a:ln>
          <a:noFill/>
        </a:ln>
      </dgm:spPr>
      <dgm:t>
        <a:bodyPr/>
        <a:lstStyle/>
        <a:p>
          <a:endParaRPr lang="en-US"/>
        </a:p>
      </dgm:t>
    </dgm:pt>
    <dgm:pt modelId="{A93EE82C-1452-1548-9F63-FD8D3C1C233F}">
      <dgm:prSet phldrT="[Text]" custT="1"/>
      <dgm:spPr/>
      <dgm:t>
        <a:bodyPr/>
        <a:lstStyle/>
        <a:p>
          <a:r>
            <a:rPr lang="en-US" sz="3200" b="0" i="0"/>
            <a:t>Incorporation into Christ’s Church</a:t>
          </a:r>
          <a:endParaRPr lang="en-US" sz="3200" b="0"/>
        </a:p>
      </dgm:t>
    </dgm:pt>
    <dgm:pt modelId="{EE45A8FE-3E3A-584D-94A0-3FD903B86FF5}" type="parTrans" cxnId="{36A3A299-D87A-C54F-8F0F-128F1635099C}">
      <dgm:prSet/>
      <dgm:spPr/>
      <dgm:t>
        <a:bodyPr/>
        <a:lstStyle/>
        <a:p>
          <a:endParaRPr lang="en-US"/>
        </a:p>
      </dgm:t>
    </dgm:pt>
    <dgm:pt modelId="{08161FD0-68F5-6948-A93E-418254FB6C73}" type="sibTrans" cxnId="{36A3A299-D87A-C54F-8F0F-128F1635099C}">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dgm:spPr>
      <dgm:t>
        <a:bodyPr/>
        <a:lstStyle/>
        <a:p>
          <a:endParaRPr lang="en-US"/>
        </a:p>
      </dgm:t>
    </dgm:pt>
    <dgm:pt modelId="{67379388-C15A-054B-87BA-1F501F30F835}">
      <dgm:prSet phldrT="[Text]" custT="1"/>
      <dgm:spPr/>
      <dgm:t>
        <a:bodyPr/>
        <a:lstStyle/>
        <a:p>
          <a:r>
            <a:rPr lang="en-US" sz="3200" b="1" i="0"/>
            <a:t>A sign of “regeneration or the new birth”</a:t>
          </a:r>
          <a:endParaRPr lang="en-US" sz="3200" b="1"/>
        </a:p>
      </dgm:t>
    </dgm:pt>
    <dgm:pt modelId="{A442EDD7-C509-CD45-9190-3C7EE959D449}" type="parTrans" cxnId="{AB0DBE98-6444-CB4C-ABD9-AD4AE0EB0D7C}">
      <dgm:prSet/>
      <dgm:spPr/>
      <dgm:t>
        <a:bodyPr/>
        <a:lstStyle/>
        <a:p>
          <a:endParaRPr lang="en-US"/>
        </a:p>
      </dgm:t>
    </dgm:pt>
    <dgm:pt modelId="{3D80DED2-BD76-7E47-8790-4D6A214ADCD5}" type="sibTrans" cxnId="{AB0DBE98-6444-CB4C-ABD9-AD4AE0EB0D7C}">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a:noFill/>
        </a:ln>
      </dgm:spPr>
      <dgm:t>
        <a:bodyPr/>
        <a:lstStyle/>
        <a:p>
          <a:endParaRPr lang="en-US"/>
        </a:p>
      </dgm:t>
    </dgm:pt>
    <dgm:pt modelId="{2392F04D-BC0A-C544-BF44-00577B1658B0}">
      <dgm:prSet phldrT="[Text]" custT="1"/>
      <dgm:spPr/>
      <dgm:t>
        <a:bodyPr/>
        <a:lstStyle/>
        <a:p>
          <a:r>
            <a:rPr lang="en-US" sz="3200" b="0" i="0"/>
            <a:t>Sign of the covenant between God and God’s people</a:t>
          </a:r>
          <a:endParaRPr lang="en-US" sz="3200"/>
        </a:p>
      </dgm:t>
    </dgm:pt>
    <dgm:pt modelId="{FA6D95C6-7833-0841-98FF-4BB42CB64558}" type="parTrans" cxnId="{3453643D-CC9D-A24C-AED9-D9E84F994578}">
      <dgm:prSet/>
      <dgm:spPr/>
      <dgm:t>
        <a:bodyPr/>
        <a:lstStyle/>
        <a:p>
          <a:endParaRPr lang="en-US"/>
        </a:p>
      </dgm:t>
    </dgm:pt>
    <dgm:pt modelId="{78DAF75B-8FC1-954B-868B-02744A49B0A1}" type="sibTrans" cxnId="{3453643D-CC9D-A24C-AED9-D9E84F994578}">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68000" r="-68000"/>
          </a:stretch>
        </a:blipFill>
        <a:ln>
          <a:noFill/>
        </a:ln>
      </dgm:spPr>
      <dgm:t>
        <a:bodyPr/>
        <a:lstStyle/>
        <a:p>
          <a:endParaRPr lang="en-US"/>
        </a:p>
      </dgm:t>
    </dgm:pt>
    <dgm:pt modelId="{70E16DBF-8140-1A47-AA68-B2F4C39BA248}">
      <dgm:prSet phldrT="[Text]" custT="1"/>
      <dgm:spPr/>
      <dgm:t>
        <a:bodyPr/>
        <a:lstStyle/>
        <a:p>
          <a:r>
            <a:rPr lang="en-US" sz="3200" b="0" i="0"/>
            <a:t>Mark of Christian discipleship</a:t>
          </a:r>
          <a:endParaRPr lang="en-US" sz="3200"/>
        </a:p>
      </dgm:t>
    </dgm:pt>
    <dgm:pt modelId="{BC5C7AA1-4985-C645-AA96-1CC0BD5684BE}" type="parTrans" cxnId="{6697B84A-3079-A245-8741-8F7EE4372334}">
      <dgm:prSet/>
      <dgm:spPr/>
      <dgm:t>
        <a:bodyPr/>
        <a:lstStyle/>
        <a:p>
          <a:endParaRPr lang="en-US"/>
        </a:p>
      </dgm:t>
    </dgm:pt>
    <dgm:pt modelId="{A531CA49-A7E9-F742-88E8-32B72A72E776}" type="sibTrans" cxnId="{6697B84A-3079-A245-8741-8F7EE4372334}">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a:noFill/>
        </a:ln>
      </dgm:spPr>
      <dgm:t>
        <a:bodyPr/>
        <a:lstStyle/>
        <a:p>
          <a:endParaRPr lang="en-US"/>
        </a:p>
      </dgm:t>
    </dgm:pt>
    <dgm:pt modelId="{FA52BD1B-67CA-6D44-8D65-533E71FC8FB2}" type="pres">
      <dgm:prSet presAssocID="{795ADDE2-BC61-5342-A127-9A197929EE86}" presName="Name0" presStyleCnt="0">
        <dgm:presLayoutVars>
          <dgm:chMax val="7"/>
          <dgm:chPref val="7"/>
          <dgm:dir/>
        </dgm:presLayoutVars>
      </dgm:prSet>
      <dgm:spPr/>
    </dgm:pt>
    <dgm:pt modelId="{4F587E04-57BC-B143-957C-9DD3B47C6A09}" type="pres">
      <dgm:prSet presAssocID="{795ADDE2-BC61-5342-A127-9A197929EE86}" presName="Name1" presStyleCnt="0"/>
      <dgm:spPr/>
    </dgm:pt>
    <dgm:pt modelId="{C8B09212-D103-0544-AEAD-31B6963B81BF}" type="pres">
      <dgm:prSet presAssocID="{BFE8647F-6B5F-EC4F-B74D-AA4E8F49795D}" presName="picture_1" presStyleCnt="0"/>
      <dgm:spPr/>
    </dgm:pt>
    <dgm:pt modelId="{36F34228-7189-CB42-96F7-FF05C23BC197}" type="pres">
      <dgm:prSet presAssocID="{BFE8647F-6B5F-EC4F-B74D-AA4E8F49795D}" presName="pictureRepeatNode" presStyleLbl="alignImgPlace1" presStyleIdx="0" presStyleCnt="5"/>
      <dgm:spPr/>
    </dgm:pt>
    <dgm:pt modelId="{119840AB-BA30-D243-ADDF-ACAE60F9FD1A}" type="pres">
      <dgm:prSet presAssocID="{E1952D71-2AA1-F848-A101-A8FFFC07EC2C}" presName="text_1" presStyleLbl="node1" presStyleIdx="0" presStyleCnt="0" custScaleX="137423" custScaleY="67950" custLinFactNeighborX="-509" custLinFactNeighborY="-19000">
        <dgm:presLayoutVars>
          <dgm:bulletEnabled val="1"/>
        </dgm:presLayoutVars>
      </dgm:prSet>
      <dgm:spPr/>
    </dgm:pt>
    <dgm:pt modelId="{2D44525E-FAA2-9442-A047-01AF6DF7BA6C}" type="pres">
      <dgm:prSet presAssocID="{08161FD0-68F5-6948-A93E-418254FB6C73}" presName="picture_2" presStyleCnt="0"/>
      <dgm:spPr/>
    </dgm:pt>
    <dgm:pt modelId="{CF60685B-0E6E-4B43-B358-542CC9EB631D}" type="pres">
      <dgm:prSet presAssocID="{08161FD0-68F5-6948-A93E-418254FB6C73}" presName="pictureRepeatNode" presStyleLbl="alignImgPlace1" presStyleIdx="1" presStyleCnt="5"/>
      <dgm:spPr/>
    </dgm:pt>
    <dgm:pt modelId="{B0BAD347-778D-644A-8542-4336599ED62A}" type="pres">
      <dgm:prSet presAssocID="{A93EE82C-1452-1548-9F63-FD8D3C1C233F}" presName="line_2" presStyleLbl="parChTrans1D1" presStyleIdx="0" presStyleCnt="4"/>
      <dgm:spPr/>
    </dgm:pt>
    <dgm:pt modelId="{5B0CF1CD-5A07-CF4F-974F-4031255A4F53}" type="pres">
      <dgm:prSet presAssocID="{A93EE82C-1452-1548-9F63-FD8D3C1C233F}" presName="textparent_2" presStyleLbl="node1" presStyleIdx="0" presStyleCnt="0"/>
      <dgm:spPr/>
    </dgm:pt>
    <dgm:pt modelId="{55FD4AA8-0B51-FE40-9F9B-5FAEC5B4F574}" type="pres">
      <dgm:prSet presAssocID="{A93EE82C-1452-1548-9F63-FD8D3C1C233F}" presName="text_2" presStyleLbl="revTx" presStyleIdx="0" presStyleCnt="4" custScaleX="173413">
        <dgm:presLayoutVars>
          <dgm:bulletEnabled val="1"/>
        </dgm:presLayoutVars>
      </dgm:prSet>
      <dgm:spPr/>
    </dgm:pt>
    <dgm:pt modelId="{0556ACDF-BEAB-5443-B86E-23EF455E1449}" type="pres">
      <dgm:prSet presAssocID="{3D80DED2-BD76-7E47-8790-4D6A214ADCD5}" presName="picture_3" presStyleCnt="0"/>
      <dgm:spPr/>
    </dgm:pt>
    <dgm:pt modelId="{A618952B-BFB3-004C-9C74-7BDDA8A865A0}" type="pres">
      <dgm:prSet presAssocID="{3D80DED2-BD76-7E47-8790-4D6A214ADCD5}" presName="pictureRepeatNode" presStyleLbl="alignImgPlace1" presStyleIdx="2" presStyleCnt="5"/>
      <dgm:spPr/>
    </dgm:pt>
    <dgm:pt modelId="{B999F760-F1AB-144F-A075-811685D52B06}" type="pres">
      <dgm:prSet presAssocID="{67379388-C15A-054B-87BA-1F501F30F835}" presName="line_3" presStyleLbl="parChTrans1D1" presStyleIdx="1" presStyleCnt="4"/>
      <dgm:spPr/>
    </dgm:pt>
    <dgm:pt modelId="{711CE398-1B71-BE42-9812-AA68999B0C23}" type="pres">
      <dgm:prSet presAssocID="{67379388-C15A-054B-87BA-1F501F30F835}" presName="textparent_3" presStyleLbl="node1" presStyleIdx="0" presStyleCnt="0"/>
      <dgm:spPr/>
    </dgm:pt>
    <dgm:pt modelId="{77C7BA5D-8FB6-2847-8553-C61EC85F2126}" type="pres">
      <dgm:prSet presAssocID="{67379388-C15A-054B-87BA-1F501F30F835}" presName="text_3" presStyleLbl="revTx" presStyleIdx="1" presStyleCnt="4" custScaleX="188248">
        <dgm:presLayoutVars>
          <dgm:bulletEnabled val="1"/>
        </dgm:presLayoutVars>
      </dgm:prSet>
      <dgm:spPr/>
    </dgm:pt>
    <dgm:pt modelId="{A2FDD11C-CAB2-BA47-9664-CC79201B2B22}" type="pres">
      <dgm:prSet presAssocID="{78DAF75B-8FC1-954B-868B-02744A49B0A1}" presName="picture_4" presStyleCnt="0"/>
      <dgm:spPr/>
    </dgm:pt>
    <dgm:pt modelId="{17F408C0-4514-024C-8645-6FD522F1AEE4}" type="pres">
      <dgm:prSet presAssocID="{78DAF75B-8FC1-954B-868B-02744A49B0A1}" presName="pictureRepeatNode" presStyleLbl="alignImgPlace1" presStyleIdx="3" presStyleCnt="5"/>
      <dgm:spPr/>
    </dgm:pt>
    <dgm:pt modelId="{9D6A143C-FF56-9B45-B630-D8FD7B593DE0}" type="pres">
      <dgm:prSet presAssocID="{2392F04D-BC0A-C544-BF44-00577B1658B0}" presName="line_4" presStyleLbl="parChTrans1D1" presStyleIdx="2" presStyleCnt="4"/>
      <dgm:spPr/>
    </dgm:pt>
    <dgm:pt modelId="{A66EF69D-CE4E-3844-BBE7-DEC135371724}" type="pres">
      <dgm:prSet presAssocID="{2392F04D-BC0A-C544-BF44-00577B1658B0}" presName="textparent_4" presStyleLbl="node1" presStyleIdx="0" presStyleCnt="0"/>
      <dgm:spPr/>
    </dgm:pt>
    <dgm:pt modelId="{612A4F4B-E17B-9143-9315-915556806BC4}" type="pres">
      <dgm:prSet presAssocID="{2392F04D-BC0A-C544-BF44-00577B1658B0}" presName="text_4" presStyleLbl="revTx" presStyleIdx="2" presStyleCnt="4" custScaleX="175014">
        <dgm:presLayoutVars>
          <dgm:bulletEnabled val="1"/>
        </dgm:presLayoutVars>
      </dgm:prSet>
      <dgm:spPr/>
    </dgm:pt>
    <dgm:pt modelId="{14C1A811-47DE-A24A-AC5B-DE02F123881F}" type="pres">
      <dgm:prSet presAssocID="{A531CA49-A7E9-F742-88E8-32B72A72E776}" presName="picture_5" presStyleCnt="0"/>
      <dgm:spPr/>
    </dgm:pt>
    <dgm:pt modelId="{BEE113A5-045D-0148-8906-4E5E1F8936CE}" type="pres">
      <dgm:prSet presAssocID="{A531CA49-A7E9-F742-88E8-32B72A72E776}" presName="pictureRepeatNode" presStyleLbl="alignImgPlace1" presStyleIdx="4" presStyleCnt="5"/>
      <dgm:spPr/>
    </dgm:pt>
    <dgm:pt modelId="{66F3AA2F-ECB3-FD46-B102-C5077AB960B4}" type="pres">
      <dgm:prSet presAssocID="{70E16DBF-8140-1A47-AA68-B2F4C39BA248}" presName="line_5" presStyleLbl="parChTrans1D1" presStyleIdx="3" presStyleCnt="4"/>
      <dgm:spPr/>
    </dgm:pt>
    <dgm:pt modelId="{871CC351-5EFC-F74F-9BFA-C8E745A24957}" type="pres">
      <dgm:prSet presAssocID="{70E16DBF-8140-1A47-AA68-B2F4C39BA248}" presName="textparent_5" presStyleLbl="node1" presStyleIdx="0" presStyleCnt="0"/>
      <dgm:spPr/>
    </dgm:pt>
    <dgm:pt modelId="{F8F2240B-FA2B-0A46-9517-1E9BFEE3FE36}" type="pres">
      <dgm:prSet presAssocID="{70E16DBF-8140-1A47-AA68-B2F4C39BA248}" presName="text_5" presStyleLbl="revTx" presStyleIdx="3" presStyleCnt="4" custScaleX="259074">
        <dgm:presLayoutVars>
          <dgm:bulletEnabled val="1"/>
        </dgm:presLayoutVars>
      </dgm:prSet>
      <dgm:spPr/>
    </dgm:pt>
  </dgm:ptLst>
  <dgm:cxnLst>
    <dgm:cxn modelId="{DAAD7D0E-3769-744F-9B05-D9122DDDF50C}" type="presOf" srcId="{3D80DED2-BD76-7E47-8790-4D6A214ADCD5}" destId="{A618952B-BFB3-004C-9C74-7BDDA8A865A0}" srcOrd="0" destOrd="0" presId="urn:microsoft.com/office/officeart/2008/layout/CircularPictureCallout"/>
    <dgm:cxn modelId="{B94FC217-F8EA-0C48-9AEE-2F176A63BB5C}" type="presOf" srcId="{2392F04D-BC0A-C544-BF44-00577B1658B0}" destId="{612A4F4B-E17B-9143-9315-915556806BC4}" srcOrd="0" destOrd="0" presId="urn:microsoft.com/office/officeart/2008/layout/CircularPictureCallout"/>
    <dgm:cxn modelId="{3AEB932A-555F-E846-877E-85062396BAF7}" type="presOf" srcId="{E1952D71-2AA1-F848-A101-A8FFFC07EC2C}" destId="{119840AB-BA30-D243-ADDF-ACAE60F9FD1A}" srcOrd="0" destOrd="0" presId="urn:microsoft.com/office/officeart/2008/layout/CircularPictureCallout"/>
    <dgm:cxn modelId="{AB68463B-566D-1B41-B2DA-A70DE344A90D}" srcId="{795ADDE2-BC61-5342-A127-9A197929EE86}" destId="{E1952D71-2AA1-F848-A101-A8FFFC07EC2C}" srcOrd="0" destOrd="0" parTransId="{4535FB2A-7DF5-734B-98D0-99A10FE7B92D}" sibTransId="{BFE8647F-6B5F-EC4F-B74D-AA4E8F49795D}"/>
    <dgm:cxn modelId="{3453643D-CC9D-A24C-AED9-D9E84F994578}" srcId="{795ADDE2-BC61-5342-A127-9A197929EE86}" destId="{2392F04D-BC0A-C544-BF44-00577B1658B0}" srcOrd="3" destOrd="0" parTransId="{FA6D95C6-7833-0841-98FF-4BB42CB64558}" sibTransId="{78DAF75B-8FC1-954B-868B-02744A49B0A1}"/>
    <dgm:cxn modelId="{6697B84A-3079-A245-8741-8F7EE4372334}" srcId="{795ADDE2-BC61-5342-A127-9A197929EE86}" destId="{70E16DBF-8140-1A47-AA68-B2F4C39BA248}" srcOrd="4" destOrd="0" parTransId="{BC5C7AA1-4985-C645-AA96-1CC0BD5684BE}" sibTransId="{A531CA49-A7E9-F742-88E8-32B72A72E776}"/>
    <dgm:cxn modelId="{5F681D8A-2D6A-8647-A8D6-A2CD5914ED50}" type="presOf" srcId="{A531CA49-A7E9-F742-88E8-32B72A72E776}" destId="{BEE113A5-045D-0148-8906-4E5E1F8936CE}" srcOrd="0" destOrd="0" presId="urn:microsoft.com/office/officeart/2008/layout/CircularPictureCallout"/>
    <dgm:cxn modelId="{79BA4F96-815A-3049-8D18-58A24E4A29F8}" type="presOf" srcId="{08161FD0-68F5-6948-A93E-418254FB6C73}" destId="{CF60685B-0E6E-4B43-B358-542CC9EB631D}" srcOrd="0" destOrd="0" presId="urn:microsoft.com/office/officeart/2008/layout/CircularPictureCallout"/>
    <dgm:cxn modelId="{AB0DBE98-6444-CB4C-ABD9-AD4AE0EB0D7C}" srcId="{795ADDE2-BC61-5342-A127-9A197929EE86}" destId="{67379388-C15A-054B-87BA-1F501F30F835}" srcOrd="2" destOrd="0" parTransId="{A442EDD7-C509-CD45-9190-3C7EE959D449}" sibTransId="{3D80DED2-BD76-7E47-8790-4D6A214ADCD5}"/>
    <dgm:cxn modelId="{36A3A299-D87A-C54F-8F0F-128F1635099C}" srcId="{795ADDE2-BC61-5342-A127-9A197929EE86}" destId="{A93EE82C-1452-1548-9F63-FD8D3C1C233F}" srcOrd="1" destOrd="0" parTransId="{EE45A8FE-3E3A-584D-94A0-3FD903B86FF5}" sibTransId="{08161FD0-68F5-6948-A93E-418254FB6C73}"/>
    <dgm:cxn modelId="{31A356B7-BAF6-084D-AF50-926C5572DB6A}" type="presOf" srcId="{A93EE82C-1452-1548-9F63-FD8D3C1C233F}" destId="{55FD4AA8-0B51-FE40-9F9B-5FAEC5B4F574}" srcOrd="0" destOrd="0" presId="urn:microsoft.com/office/officeart/2008/layout/CircularPictureCallout"/>
    <dgm:cxn modelId="{EC31D5C5-CBA9-664B-8615-3051DE7697DC}" type="presOf" srcId="{70E16DBF-8140-1A47-AA68-B2F4C39BA248}" destId="{F8F2240B-FA2B-0A46-9517-1E9BFEE3FE36}" srcOrd="0" destOrd="0" presId="urn:microsoft.com/office/officeart/2008/layout/CircularPictureCallout"/>
    <dgm:cxn modelId="{84065CD0-23A7-EB45-8875-ACECBAAA51A5}" type="presOf" srcId="{795ADDE2-BC61-5342-A127-9A197929EE86}" destId="{FA52BD1B-67CA-6D44-8D65-533E71FC8FB2}" srcOrd="0" destOrd="0" presId="urn:microsoft.com/office/officeart/2008/layout/CircularPictureCallout"/>
    <dgm:cxn modelId="{135135D8-7AF0-8D44-A404-1D32E84A1AA6}" type="presOf" srcId="{78DAF75B-8FC1-954B-868B-02744A49B0A1}" destId="{17F408C0-4514-024C-8645-6FD522F1AEE4}" srcOrd="0" destOrd="0" presId="urn:microsoft.com/office/officeart/2008/layout/CircularPictureCallout"/>
    <dgm:cxn modelId="{12B4BEE0-8F72-0B48-9399-7ECE55E6D502}" type="presOf" srcId="{BFE8647F-6B5F-EC4F-B74D-AA4E8F49795D}" destId="{36F34228-7189-CB42-96F7-FF05C23BC197}" srcOrd="0" destOrd="0" presId="urn:microsoft.com/office/officeart/2008/layout/CircularPictureCallout"/>
    <dgm:cxn modelId="{3E8B80E3-57EA-6B4C-BFBB-517A3DE2BB41}" type="presOf" srcId="{67379388-C15A-054B-87BA-1F501F30F835}" destId="{77C7BA5D-8FB6-2847-8553-C61EC85F2126}" srcOrd="0" destOrd="0" presId="urn:microsoft.com/office/officeart/2008/layout/CircularPictureCallout"/>
    <dgm:cxn modelId="{EC807FB8-30BF-5643-8889-64B16B3A5B0C}" type="presParOf" srcId="{FA52BD1B-67CA-6D44-8D65-533E71FC8FB2}" destId="{4F587E04-57BC-B143-957C-9DD3B47C6A09}" srcOrd="0" destOrd="0" presId="urn:microsoft.com/office/officeart/2008/layout/CircularPictureCallout"/>
    <dgm:cxn modelId="{D9D07166-F034-5B40-92D5-B0E1588CFBE7}" type="presParOf" srcId="{4F587E04-57BC-B143-957C-9DD3B47C6A09}" destId="{C8B09212-D103-0544-AEAD-31B6963B81BF}" srcOrd="0" destOrd="0" presId="urn:microsoft.com/office/officeart/2008/layout/CircularPictureCallout"/>
    <dgm:cxn modelId="{B98AC126-F4BC-1540-B7D8-EE3ADD0088A9}" type="presParOf" srcId="{C8B09212-D103-0544-AEAD-31B6963B81BF}" destId="{36F34228-7189-CB42-96F7-FF05C23BC197}" srcOrd="0" destOrd="0" presId="urn:microsoft.com/office/officeart/2008/layout/CircularPictureCallout"/>
    <dgm:cxn modelId="{AA01C86C-4F9F-5E40-83C7-807B0B27B104}" type="presParOf" srcId="{4F587E04-57BC-B143-957C-9DD3B47C6A09}" destId="{119840AB-BA30-D243-ADDF-ACAE60F9FD1A}" srcOrd="1" destOrd="0" presId="urn:microsoft.com/office/officeart/2008/layout/CircularPictureCallout"/>
    <dgm:cxn modelId="{B2914446-1CE4-DC42-B57E-D9F2D6539BCD}" type="presParOf" srcId="{4F587E04-57BC-B143-957C-9DD3B47C6A09}" destId="{2D44525E-FAA2-9442-A047-01AF6DF7BA6C}" srcOrd="2" destOrd="0" presId="urn:microsoft.com/office/officeart/2008/layout/CircularPictureCallout"/>
    <dgm:cxn modelId="{9DB221F1-10C1-EE4C-A954-A18EAAEC8542}" type="presParOf" srcId="{2D44525E-FAA2-9442-A047-01AF6DF7BA6C}" destId="{CF60685B-0E6E-4B43-B358-542CC9EB631D}" srcOrd="0" destOrd="0" presId="urn:microsoft.com/office/officeart/2008/layout/CircularPictureCallout"/>
    <dgm:cxn modelId="{C3DC112C-62A7-484C-99DB-74DB6FB8E291}" type="presParOf" srcId="{4F587E04-57BC-B143-957C-9DD3B47C6A09}" destId="{B0BAD347-778D-644A-8542-4336599ED62A}" srcOrd="3" destOrd="0" presId="urn:microsoft.com/office/officeart/2008/layout/CircularPictureCallout"/>
    <dgm:cxn modelId="{5C3C71DE-5FC0-1E46-AB6C-F2A34C012190}" type="presParOf" srcId="{4F587E04-57BC-B143-957C-9DD3B47C6A09}" destId="{5B0CF1CD-5A07-CF4F-974F-4031255A4F53}" srcOrd="4" destOrd="0" presId="urn:microsoft.com/office/officeart/2008/layout/CircularPictureCallout"/>
    <dgm:cxn modelId="{83825C64-6423-F049-8684-18F48795E208}" type="presParOf" srcId="{5B0CF1CD-5A07-CF4F-974F-4031255A4F53}" destId="{55FD4AA8-0B51-FE40-9F9B-5FAEC5B4F574}" srcOrd="0" destOrd="0" presId="urn:microsoft.com/office/officeart/2008/layout/CircularPictureCallout"/>
    <dgm:cxn modelId="{668436E9-AE92-7745-9A98-3F9F5B6E4717}" type="presParOf" srcId="{4F587E04-57BC-B143-957C-9DD3B47C6A09}" destId="{0556ACDF-BEAB-5443-B86E-23EF455E1449}" srcOrd="5" destOrd="0" presId="urn:microsoft.com/office/officeart/2008/layout/CircularPictureCallout"/>
    <dgm:cxn modelId="{34F4C1FC-7268-0844-8C83-5667991EF9D1}" type="presParOf" srcId="{0556ACDF-BEAB-5443-B86E-23EF455E1449}" destId="{A618952B-BFB3-004C-9C74-7BDDA8A865A0}" srcOrd="0" destOrd="0" presId="urn:microsoft.com/office/officeart/2008/layout/CircularPictureCallout"/>
    <dgm:cxn modelId="{E1827168-DF83-E840-8769-BDF0E06406D6}" type="presParOf" srcId="{4F587E04-57BC-B143-957C-9DD3B47C6A09}" destId="{B999F760-F1AB-144F-A075-811685D52B06}" srcOrd="6" destOrd="0" presId="urn:microsoft.com/office/officeart/2008/layout/CircularPictureCallout"/>
    <dgm:cxn modelId="{BD3016C2-4507-2C46-B7C9-FB23982C9E43}" type="presParOf" srcId="{4F587E04-57BC-B143-957C-9DD3B47C6A09}" destId="{711CE398-1B71-BE42-9812-AA68999B0C23}" srcOrd="7" destOrd="0" presId="urn:microsoft.com/office/officeart/2008/layout/CircularPictureCallout"/>
    <dgm:cxn modelId="{A4DB7091-D639-B14B-AFE1-DB897DB03D1E}" type="presParOf" srcId="{711CE398-1B71-BE42-9812-AA68999B0C23}" destId="{77C7BA5D-8FB6-2847-8553-C61EC85F2126}" srcOrd="0" destOrd="0" presId="urn:microsoft.com/office/officeart/2008/layout/CircularPictureCallout"/>
    <dgm:cxn modelId="{4AF27ED3-CD7D-E843-8ADA-96B8E0007302}" type="presParOf" srcId="{4F587E04-57BC-B143-957C-9DD3B47C6A09}" destId="{A2FDD11C-CAB2-BA47-9664-CC79201B2B22}" srcOrd="8" destOrd="0" presId="urn:microsoft.com/office/officeart/2008/layout/CircularPictureCallout"/>
    <dgm:cxn modelId="{D54FF394-1729-1A44-A966-3A0A7F906765}" type="presParOf" srcId="{A2FDD11C-CAB2-BA47-9664-CC79201B2B22}" destId="{17F408C0-4514-024C-8645-6FD522F1AEE4}" srcOrd="0" destOrd="0" presId="urn:microsoft.com/office/officeart/2008/layout/CircularPictureCallout"/>
    <dgm:cxn modelId="{C5E9BB4C-45A9-6D4B-A749-BB3E7D05D6C0}" type="presParOf" srcId="{4F587E04-57BC-B143-957C-9DD3B47C6A09}" destId="{9D6A143C-FF56-9B45-B630-D8FD7B593DE0}" srcOrd="9" destOrd="0" presId="urn:microsoft.com/office/officeart/2008/layout/CircularPictureCallout"/>
    <dgm:cxn modelId="{D8B268A1-3B1A-1245-8062-D0B26BF28283}" type="presParOf" srcId="{4F587E04-57BC-B143-957C-9DD3B47C6A09}" destId="{A66EF69D-CE4E-3844-BBE7-DEC135371724}" srcOrd="10" destOrd="0" presId="urn:microsoft.com/office/officeart/2008/layout/CircularPictureCallout"/>
    <dgm:cxn modelId="{6FCA5C61-EC4D-9A48-A8EC-852138754D54}" type="presParOf" srcId="{A66EF69D-CE4E-3844-BBE7-DEC135371724}" destId="{612A4F4B-E17B-9143-9315-915556806BC4}" srcOrd="0" destOrd="0" presId="urn:microsoft.com/office/officeart/2008/layout/CircularPictureCallout"/>
    <dgm:cxn modelId="{0C567EA7-2636-5B42-AB8E-0288391158FB}" type="presParOf" srcId="{4F587E04-57BC-B143-957C-9DD3B47C6A09}" destId="{14C1A811-47DE-A24A-AC5B-DE02F123881F}" srcOrd="11" destOrd="0" presId="urn:microsoft.com/office/officeart/2008/layout/CircularPictureCallout"/>
    <dgm:cxn modelId="{DF2DE105-7FE0-DB45-9719-BCB426EBCB74}" type="presParOf" srcId="{14C1A811-47DE-A24A-AC5B-DE02F123881F}" destId="{BEE113A5-045D-0148-8906-4E5E1F8936CE}" srcOrd="0" destOrd="0" presId="urn:microsoft.com/office/officeart/2008/layout/CircularPictureCallout"/>
    <dgm:cxn modelId="{988E4908-DD45-CF4A-832C-33F8555AE01E}" type="presParOf" srcId="{4F587E04-57BC-B143-957C-9DD3B47C6A09}" destId="{66F3AA2F-ECB3-FD46-B102-C5077AB960B4}" srcOrd="12" destOrd="0" presId="urn:microsoft.com/office/officeart/2008/layout/CircularPictureCallout"/>
    <dgm:cxn modelId="{ED9A60CF-D66A-7E4C-BDE6-D299351E0442}" type="presParOf" srcId="{4F587E04-57BC-B143-957C-9DD3B47C6A09}" destId="{871CC351-5EFC-F74F-9BFA-C8E745A24957}" srcOrd="13" destOrd="0" presId="urn:microsoft.com/office/officeart/2008/layout/CircularPictureCallout"/>
    <dgm:cxn modelId="{9CC8222F-19FF-744A-BDA8-ACC7DA46F68C}" type="presParOf" srcId="{871CC351-5EFC-F74F-9BFA-C8E745A24957}" destId="{F8F2240B-FA2B-0A46-9517-1E9BFEE3FE36}"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5ADDE2-BC61-5342-A127-9A197929EE86}" type="doc">
      <dgm:prSet loTypeId="urn:microsoft.com/office/officeart/2008/layout/CircularPictureCallout" loCatId="" qsTypeId="urn:microsoft.com/office/officeart/2005/8/quickstyle/simple1" qsCatId="simple" csTypeId="urn:microsoft.com/office/officeart/2005/8/colors/accent1_2" csCatId="accent1" phldr="1"/>
      <dgm:spPr/>
      <dgm:t>
        <a:bodyPr/>
        <a:lstStyle/>
        <a:p>
          <a:endParaRPr lang="en-US"/>
        </a:p>
      </dgm:t>
    </dgm:pt>
    <dgm:pt modelId="{E1952D71-2AA1-F848-A101-A8FFFC07EC2C}">
      <dgm:prSet/>
      <dgm:spPr/>
      <dgm:t>
        <a:bodyPr/>
        <a:lstStyle/>
        <a:p>
          <a:r>
            <a:rPr lang="en-US" sz="3200"/>
            <a:t>BAPTISM</a:t>
          </a:r>
          <a:endParaRPr lang="en-US" sz="3200">
            <a:solidFill>
              <a:srgbClr val="010000"/>
            </a:solidFill>
            <a:latin typeface="Arial"/>
            <a:cs typeface="Arial"/>
          </a:endParaRPr>
        </a:p>
      </dgm:t>
    </dgm:pt>
    <dgm:pt modelId="{4535FB2A-7DF5-734B-98D0-99A10FE7B92D}" type="parTrans" cxnId="{AB68463B-566D-1B41-B2DA-A70DE344A90D}">
      <dgm:prSet/>
      <dgm:spPr/>
      <dgm:t>
        <a:bodyPr/>
        <a:lstStyle/>
        <a:p>
          <a:endParaRPr lang="en-US"/>
        </a:p>
      </dgm:t>
    </dgm:pt>
    <dgm:pt modelId="{BFE8647F-6B5F-EC4F-B74D-AA4E8F49795D}" type="sibTrans" cxnId="{AB68463B-566D-1B41-B2DA-A70DE344A90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5000" r="-55000"/>
          </a:stretch>
        </a:blipFill>
        <a:ln>
          <a:noFill/>
        </a:ln>
      </dgm:spPr>
      <dgm:t>
        <a:bodyPr/>
        <a:lstStyle/>
        <a:p>
          <a:endParaRPr lang="en-US"/>
        </a:p>
      </dgm:t>
    </dgm:pt>
    <dgm:pt modelId="{A93EE82C-1452-1548-9F63-FD8D3C1C233F}">
      <dgm:prSet phldrT="[Text]" custT="1"/>
      <dgm:spPr/>
      <dgm:t>
        <a:bodyPr/>
        <a:lstStyle/>
        <a:p>
          <a:r>
            <a:rPr lang="en-US" sz="3200" b="0" i="0"/>
            <a:t>Incorporation into Christ’s Church</a:t>
          </a:r>
          <a:endParaRPr lang="en-US" sz="3200" b="0"/>
        </a:p>
      </dgm:t>
    </dgm:pt>
    <dgm:pt modelId="{EE45A8FE-3E3A-584D-94A0-3FD903B86FF5}" type="parTrans" cxnId="{36A3A299-D87A-C54F-8F0F-128F1635099C}">
      <dgm:prSet/>
      <dgm:spPr/>
      <dgm:t>
        <a:bodyPr/>
        <a:lstStyle/>
        <a:p>
          <a:endParaRPr lang="en-US"/>
        </a:p>
      </dgm:t>
    </dgm:pt>
    <dgm:pt modelId="{08161FD0-68F5-6948-A93E-418254FB6C73}" type="sibTrans" cxnId="{36A3A299-D87A-C54F-8F0F-128F1635099C}">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dgm:spPr>
      <dgm:t>
        <a:bodyPr/>
        <a:lstStyle/>
        <a:p>
          <a:endParaRPr lang="en-US"/>
        </a:p>
      </dgm:t>
    </dgm:pt>
    <dgm:pt modelId="{67379388-C15A-054B-87BA-1F501F30F835}">
      <dgm:prSet phldrT="[Text]" custT="1"/>
      <dgm:spPr/>
      <dgm:t>
        <a:bodyPr/>
        <a:lstStyle/>
        <a:p>
          <a:r>
            <a:rPr lang="en-US" sz="3200" i="0"/>
            <a:t>A sign of “regeneration or the new birth”</a:t>
          </a:r>
          <a:endParaRPr lang="en-US" sz="3200"/>
        </a:p>
      </dgm:t>
    </dgm:pt>
    <dgm:pt modelId="{A442EDD7-C509-CD45-9190-3C7EE959D449}" type="parTrans" cxnId="{AB0DBE98-6444-CB4C-ABD9-AD4AE0EB0D7C}">
      <dgm:prSet/>
      <dgm:spPr/>
      <dgm:t>
        <a:bodyPr/>
        <a:lstStyle/>
        <a:p>
          <a:endParaRPr lang="en-US"/>
        </a:p>
      </dgm:t>
    </dgm:pt>
    <dgm:pt modelId="{3D80DED2-BD76-7E47-8790-4D6A214ADCD5}" type="sibTrans" cxnId="{AB0DBE98-6444-CB4C-ABD9-AD4AE0EB0D7C}">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a:noFill/>
        </a:ln>
      </dgm:spPr>
      <dgm:t>
        <a:bodyPr/>
        <a:lstStyle/>
        <a:p>
          <a:endParaRPr lang="en-US"/>
        </a:p>
      </dgm:t>
    </dgm:pt>
    <dgm:pt modelId="{2392F04D-BC0A-C544-BF44-00577B1658B0}">
      <dgm:prSet phldrT="[Text]" custT="1"/>
      <dgm:spPr/>
      <dgm:t>
        <a:bodyPr/>
        <a:lstStyle/>
        <a:p>
          <a:r>
            <a:rPr lang="en-US" sz="3200" b="1" i="0"/>
            <a:t>Sign of the covenant between God and God’s people</a:t>
          </a:r>
          <a:endParaRPr lang="en-US" sz="3200" b="1"/>
        </a:p>
      </dgm:t>
    </dgm:pt>
    <dgm:pt modelId="{FA6D95C6-7833-0841-98FF-4BB42CB64558}" type="parTrans" cxnId="{3453643D-CC9D-A24C-AED9-D9E84F994578}">
      <dgm:prSet/>
      <dgm:spPr/>
      <dgm:t>
        <a:bodyPr/>
        <a:lstStyle/>
        <a:p>
          <a:endParaRPr lang="en-US"/>
        </a:p>
      </dgm:t>
    </dgm:pt>
    <dgm:pt modelId="{78DAF75B-8FC1-954B-868B-02744A49B0A1}" type="sibTrans" cxnId="{3453643D-CC9D-A24C-AED9-D9E84F994578}">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68000" r="-68000"/>
          </a:stretch>
        </a:blipFill>
        <a:ln>
          <a:noFill/>
        </a:ln>
      </dgm:spPr>
      <dgm:t>
        <a:bodyPr/>
        <a:lstStyle/>
        <a:p>
          <a:endParaRPr lang="en-US"/>
        </a:p>
      </dgm:t>
    </dgm:pt>
    <dgm:pt modelId="{70E16DBF-8140-1A47-AA68-B2F4C39BA248}">
      <dgm:prSet phldrT="[Text]" custT="1"/>
      <dgm:spPr/>
      <dgm:t>
        <a:bodyPr/>
        <a:lstStyle/>
        <a:p>
          <a:r>
            <a:rPr lang="en-US" sz="3200" b="0" i="0"/>
            <a:t>Mark of Christian discipleship</a:t>
          </a:r>
          <a:endParaRPr lang="en-US" sz="3200"/>
        </a:p>
      </dgm:t>
    </dgm:pt>
    <dgm:pt modelId="{BC5C7AA1-4985-C645-AA96-1CC0BD5684BE}" type="parTrans" cxnId="{6697B84A-3079-A245-8741-8F7EE4372334}">
      <dgm:prSet/>
      <dgm:spPr/>
      <dgm:t>
        <a:bodyPr/>
        <a:lstStyle/>
        <a:p>
          <a:endParaRPr lang="en-US"/>
        </a:p>
      </dgm:t>
    </dgm:pt>
    <dgm:pt modelId="{A531CA49-A7E9-F742-88E8-32B72A72E776}" type="sibTrans" cxnId="{6697B84A-3079-A245-8741-8F7EE4372334}">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a:noFill/>
        </a:ln>
      </dgm:spPr>
      <dgm:t>
        <a:bodyPr/>
        <a:lstStyle/>
        <a:p>
          <a:endParaRPr lang="en-US"/>
        </a:p>
      </dgm:t>
    </dgm:pt>
    <dgm:pt modelId="{FA52BD1B-67CA-6D44-8D65-533E71FC8FB2}" type="pres">
      <dgm:prSet presAssocID="{795ADDE2-BC61-5342-A127-9A197929EE86}" presName="Name0" presStyleCnt="0">
        <dgm:presLayoutVars>
          <dgm:chMax val="7"/>
          <dgm:chPref val="7"/>
          <dgm:dir/>
        </dgm:presLayoutVars>
      </dgm:prSet>
      <dgm:spPr/>
    </dgm:pt>
    <dgm:pt modelId="{4F587E04-57BC-B143-957C-9DD3B47C6A09}" type="pres">
      <dgm:prSet presAssocID="{795ADDE2-BC61-5342-A127-9A197929EE86}" presName="Name1" presStyleCnt="0"/>
      <dgm:spPr/>
    </dgm:pt>
    <dgm:pt modelId="{C8B09212-D103-0544-AEAD-31B6963B81BF}" type="pres">
      <dgm:prSet presAssocID="{BFE8647F-6B5F-EC4F-B74D-AA4E8F49795D}" presName="picture_1" presStyleCnt="0"/>
      <dgm:spPr/>
    </dgm:pt>
    <dgm:pt modelId="{36F34228-7189-CB42-96F7-FF05C23BC197}" type="pres">
      <dgm:prSet presAssocID="{BFE8647F-6B5F-EC4F-B74D-AA4E8F49795D}" presName="pictureRepeatNode" presStyleLbl="alignImgPlace1" presStyleIdx="0" presStyleCnt="5"/>
      <dgm:spPr/>
    </dgm:pt>
    <dgm:pt modelId="{119840AB-BA30-D243-ADDF-ACAE60F9FD1A}" type="pres">
      <dgm:prSet presAssocID="{E1952D71-2AA1-F848-A101-A8FFFC07EC2C}" presName="text_1" presStyleLbl="node1" presStyleIdx="0" presStyleCnt="0" custScaleX="137423" custScaleY="67950" custLinFactNeighborX="-509" custLinFactNeighborY="-19000">
        <dgm:presLayoutVars>
          <dgm:bulletEnabled val="1"/>
        </dgm:presLayoutVars>
      </dgm:prSet>
      <dgm:spPr/>
    </dgm:pt>
    <dgm:pt modelId="{2D44525E-FAA2-9442-A047-01AF6DF7BA6C}" type="pres">
      <dgm:prSet presAssocID="{08161FD0-68F5-6948-A93E-418254FB6C73}" presName="picture_2" presStyleCnt="0"/>
      <dgm:spPr/>
    </dgm:pt>
    <dgm:pt modelId="{CF60685B-0E6E-4B43-B358-542CC9EB631D}" type="pres">
      <dgm:prSet presAssocID="{08161FD0-68F5-6948-A93E-418254FB6C73}" presName="pictureRepeatNode" presStyleLbl="alignImgPlace1" presStyleIdx="1" presStyleCnt="5"/>
      <dgm:spPr/>
    </dgm:pt>
    <dgm:pt modelId="{B0BAD347-778D-644A-8542-4336599ED62A}" type="pres">
      <dgm:prSet presAssocID="{A93EE82C-1452-1548-9F63-FD8D3C1C233F}" presName="line_2" presStyleLbl="parChTrans1D1" presStyleIdx="0" presStyleCnt="4"/>
      <dgm:spPr/>
    </dgm:pt>
    <dgm:pt modelId="{5B0CF1CD-5A07-CF4F-974F-4031255A4F53}" type="pres">
      <dgm:prSet presAssocID="{A93EE82C-1452-1548-9F63-FD8D3C1C233F}" presName="textparent_2" presStyleLbl="node1" presStyleIdx="0" presStyleCnt="0"/>
      <dgm:spPr/>
    </dgm:pt>
    <dgm:pt modelId="{55FD4AA8-0B51-FE40-9F9B-5FAEC5B4F574}" type="pres">
      <dgm:prSet presAssocID="{A93EE82C-1452-1548-9F63-FD8D3C1C233F}" presName="text_2" presStyleLbl="revTx" presStyleIdx="0" presStyleCnt="4" custScaleX="173413">
        <dgm:presLayoutVars>
          <dgm:bulletEnabled val="1"/>
        </dgm:presLayoutVars>
      </dgm:prSet>
      <dgm:spPr/>
    </dgm:pt>
    <dgm:pt modelId="{0556ACDF-BEAB-5443-B86E-23EF455E1449}" type="pres">
      <dgm:prSet presAssocID="{3D80DED2-BD76-7E47-8790-4D6A214ADCD5}" presName="picture_3" presStyleCnt="0"/>
      <dgm:spPr/>
    </dgm:pt>
    <dgm:pt modelId="{A618952B-BFB3-004C-9C74-7BDDA8A865A0}" type="pres">
      <dgm:prSet presAssocID="{3D80DED2-BD76-7E47-8790-4D6A214ADCD5}" presName="pictureRepeatNode" presStyleLbl="alignImgPlace1" presStyleIdx="2" presStyleCnt="5"/>
      <dgm:spPr/>
    </dgm:pt>
    <dgm:pt modelId="{B999F760-F1AB-144F-A075-811685D52B06}" type="pres">
      <dgm:prSet presAssocID="{67379388-C15A-054B-87BA-1F501F30F835}" presName="line_3" presStyleLbl="parChTrans1D1" presStyleIdx="1" presStyleCnt="4"/>
      <dgm:spPr/>
    </dgm:pt>
    <dgm:pt modelId="{711CE398-1B71-BE42-9812-AA68999B0C23}" type="pres">
      <dgm:prSet presAssocID="{67379388-C15A-054B-87BA-1F501F30F835}" presName="textparent_3" presStyleLbl="node1" presStyleIdx="0" presStyleCnt="0"/>
      <dgm:spPr/>
    </dgm:pt>
    <dgm:pt modelId="{77C7BA5D-8FB6-2847-8553-C61EC85F2126}" type="pres">
      <dgm:prSet presAssocID="{67379388-C15A-054B-87BA-1F501F30F835}" presName="text_3" presStyleLbl="revTx" presStyleIdx="1" presStyleCnt="4" custScaleX="188248">
        <dgm:presLayoutVars>
          <dgm:bulletEnabled val="1"/>
        </dgm:presLayoutVars>
      </dgm:prSet>
      <dgm:spPr/>
    </dgm:pt>
    <dgm:pt modelId="{A2FDD11C-CAB2-BA47-9664-CC79201B2B22}" type="pres">
      <dgm:prSet presAssocID="{78DAF75B-8FC1-954B-868B-02744A49B0A1}" presName="picture_4" presStyleCnt="0"/>
      <dgm:spPr/>
    </dgm:pt>
    <dgm:pt modelId="{17F408C0-4514-024C-8645-6FD522F1AEE4}" type="pres">
      <dgm:prSet presAssocID="{78DAF75B-8FC1-954B-868B-02744A49B0A1}" presName="pictureRepeatNode" presStyleLbl="alignImgPlace1" presStyleIdx="3" presStyleCnt="5"/>
      <dgm:spPr/>
    </dgm:pt>
    <dgm:pt modelId="{9D6A143C-FF56-9B45-B630-D8FD7B593DE0}" type="pres">
      <dgm:prSet presAssocID="{2392F04D-BC0A-C544-BF44-00577B1658B0}" presName="line_4" presStyleLbl="parChTrans1D1" presStyleIdx="2" presStyleCnt="4"/>
      <dgm:spPr/>
    </dgm:pt>
    <dgm:pt modelId="{A66EF69D-CE4E-3844-BBE7-DEC135371724}" type="pres">
      <dgm:prSet presAssocID="{2392F04D-BC0A-C544-BF44-00577B1658B0}" presName="textparent_4" presStyleLbl="node1" presStyleIdx="0" presStyleCnt="0"/>
      <dgm:spPr/>
    </dgm:pt>
    <dgm:pt modelId="{612A4F4B-E17B-9143-9315-915556806BC4}" type="pres">
      <dgm:prSet presAssocID="{2392F04D-BC0A-C544-BF44-00577B1658B0}" presName="text_4" presStyleLbl="revTx" presStyleIdx="2" presStyleCnt="4" custScaleX="175014">
        <dgm:presLayoutVars>
          <dgm:bulletEnabled val="1"/>
        </dgm:presLayoutVars>
      </dgm:prSet>
      <dgm:spPr/>
    </dgm:pt>
    <dgm:pt modelId="{14C1A811-47DE-A24A-AC5B-DE02F123881F}" type="pres">
      <dgm:prSet presAssocID="{A531CA49-A7E9-F742-88E8-32B72A72E776}" presName="picture_5" presStyleCnt="0"/>
      <dgm:spPr/>
    </dgm:pt>
    <dgm:pt modelId="{BEE113A5-045D-0148-8906-4E5E1F8936CE}" type="pres">
      <dgm:prSet presAssocID="{A531CA49-A7E9-F742-88E8-32B72A72E776}" presName="pictureRepeatNode" presStyleLbl="alignImgPlace1" presStyleIdx="4" presStyleCnt="5"/>
      <dgm:spPr/>
    </dgm:pt>
    <dgm:pt modelId="{66F3AA2F-ECB3-FD46-B102-C5077AB960B4}" type="pres">
      <dgm:prSet presAssocID="{70E16DBF-8140-1A47-AA68-B2F4C39BA248}" presName="line_5" presStyleLbl="parChTrans1D1" presStyleIdx="3" presStyleCnt="4"/>
      <dgm:spPr/>
    </dgm:pt>
    <dgm:pt modelId="{871CC351-5EFC-F74F-9BFA-C8E745A24957}" type="pres">
      <dgm:prSet presAssocID="{70E16DBF-8140-1A47-AA68-B2F4C39BA248}" presName="textparent_5" presStyleLbl="node1" presStyleIdx="0" presStyleCnt="0"/>
      <dgm:spPr/>
    </dgm:pt>
    <dgm:pt modelId="{F8F2240B-FA2B-0A46-9517-1E9BFEE3FE36}" type="pres">
      <dgm:prSet presAssocID="{70E16DBF-8140-1A47-AA68-B2F4C39BA248}" presName="text_5" presStyleLbl="revTx" presStyleIdx="3" presStyleCnt="4" custScaleX="259074">
        <dgm:presLayoutVars>
          <dgm:bulletEnabled val="1"/>
        </dgm:presLayoutVars>
      </dgm:prSet>
      <dgm:spPr/>
    </dgm:pt>
  </dgm:ptLst>
  <dgm:cxnLst>
    <dgm:cxn modelId="{DAAD7D0E-3769-744F-9B05-D9122DDDF50C}" type="presOf" srcId="{3D80DED2-BD76-7E47-8790-4D6A214ADCD5}" destId="{A618952B-BFB3-004C-9C74-7BDDA8A865A0}" srcOrd="0" destOrd="0" presId="urn:microsoft.com/office/officeart/2008/layout/CircularPictureCallout"/>
    <dgm:cxn modelId="{B94FC217-F8EA-0C48-9AEE-2F176A63BB5C}" type="presOf" srcId="{2392F04D-BC0A-C544-BF44-00577B1658B0}" destId="{612A4F4B-E17B-9143-9315-915556806BC4}" srcOrd="0" destOrd="0" presId="urn:microsoft.com/office/officeart/2008/layout/CircularPictureCallout"/>
    <dgm:cxn modelId="{3AEB932A-555F-E846-877E-85062396BAF7}" type="presOf" srcId="{E1952D71-2AA1-F848-A101-A8FFFC07EC2C}" destId="{119840AB-BA30-D243-ADDF-ACAE60F9FD1A}" srcOrd="0" destOrd="0" presId="urn:microsoft.com/office/officeart/2008/layout/CircularPictureCallout"/>
    <dgm:cxn modelId="{AB68463B-566D-1B41-B2DA-A70DE344A90D}" srcId="{795ADDE2-BC61-5342-A127-9A197929EE86}" destId="{E1952D71-2AA1-F848-A101-A8FFFC07EC2C}" srcOrd="0" destOrd="0" parTransId="{4535FB2A-7DF5-734B-98D0-99A10FE7B92D}" sibTransId="{BFE8647F-6B5F-EC4F-B74D-AA4E8F49795D}"/>
    <dgm:cxn modelId="{3453643D-CC9D-A24C-AED9-D9E84F994578}" srcId="{795ADDE2-BC61-5342-A127-9A197929EE86}" destId="{2392F04D-BC0A-C544-BF44-00577B1658B0}" srcOrd="3" destOrd="0" parTransId="{FA6D95C6-7833-0841-98FF-4BB42CB64558}" sibTransId="{78DAF75B-8FC1-954B-868B-02744A49B0A1}"/>
    <dgm:cxn modelId="{6697B84A-3079-A245-8741-8F7EE4372334}" srcId="{795ADDE2-BC61-5342-A127-9A197929EE86}" destId="{70E16DBF-8140-1A47-AA68-B2F4C39BA248}" srcOrd="4" destOrd="0" parTransId="{BC5C7AA1-4985-C645-AA96-1CC0BD5684BE}" sibTransId="{A531CA49-A7E9-F742-88E8-32B72A72E776}"/>
    <dgm:cxn modelId="{5F681D8A-2D6A-8647-A8D6-A2CD5914ED50}" type="presOf" srcId="{A531CA49-A7E9-F742-88E8-32B72A72E776}" destId="{BEE113A5-045D-0148-8906-4E5E1F8936CE}" srcOrd="0" destOrd="0" presId="urn:microsoft.com/office/officeart/2008/layout/CircularPictureCallout"/>
    <dgm:cxn modelId="{79BA4F96-815A-3049-8D18-58A24E4A29F8}" type="presOf" srcId="{08161FD0-68F5-6948-A93E-418254FB6C73}" destId="{CF60685B-0E6E-4B43-B358-542CC9EB631D}" srcOrd="0" destOrd="0" presId="urn:microsoft.com/office/officeart/2008/layout/CircularPictureCallout"/>
    <dgm:cxn modelId="{AB0DBE98-6444-CB4C-ABD9-AD4AE0EB0D7C}" srcId="{795ADDE2-BC61-5342-A127-9A197929EE86}" destId="{67379388-C15A-054B-87BA-1F501F30F835}" srcOrd="2" destOrd="0" parTransId="{A442EDD7-C509-CD45-9190-3C7EE959D449}" sibTransId="{3D80DED2-BD76-7E47-8790-4D6A214ADCD5}"/>
    <dgm:cxn modelId="{36A3A299-D87A-C54F-8F0F-128F1635099C}" srcId="{795ADDE2-BC61-5342-A127-9A197929EE86}" destId="{A93EE82C-1452-1548-9F63-FD8D3C1C233F}" srcOrd="1" destOrd="0" parTransId="{EE45A8FE-3E3A-584D-94A0-3FD903B86FF5}" sibTransId="{08161FD0-68F5-6948-A93E-418254FB6C73}"/>
    <dgm:cxn modelId="{31A356B7-BAF6-084D-AF50-926C5572DB6A}" type="presOf" srcId="{A93EE82C-1452-1548-9F63-FD8D3C1C233F}" destId="{55FD4AA8-0B51-FE40-9F9B-5FAEC5B4F574}" srcOrd="0" destOrd="0" presId="urn:microsoft.com/office/officeart/2008/layout/CircularPictureCallout"/>
    <dgm:cxn modelId="{EC31D5C5-CBA9-664B-8615-3051DE7697DC}" type="presOf" srcId="{70E16DBF-8140-1A47-AA68-B2F4C39BA248}" destId="{F8F2240B-FA2B-0A46-9517-1E9BFEE3FE36}" srcOrd="0" destOrd="0" presId="urn:microsoft.com/office/officeart/2008/layout/CircularPictureCallout"/>
    <dgm:cxn modelId="{84065CD0-23A7-EB45-8875-ACECBAAA51A5}" type="presOf" srcId="{795ADDE2-BC61-5342-A127-9A197929EE86}" destId="{FA52BD1B-67CA-6D44-8D65-533E71FC8FB2}" srcOrd="0" destOrd="0" presId="urn:microsoft.com/office/officeart/2008/layout/CircularPictureCallout"/>
    <dgm:cxn modelId="{135135D8-7AF0-8D44-A404-1D32E84A1AA6}" type="presOf" srcId="{78DAF75B-8FC1-954B-868B-02744A49B0A1}" destId="{17F408C0-4514-024C-8645-6FD522F1AEE4}" srcOrd="0" destOrd="0" presId="urn:microsoft.com/office/officeart/2008/layout/CircularPictureCallout"/>
    <dgm:cxn modelId="{12B4BEE0-8F72-0B48-9399-7ECE55E6D502}" type="presOf" srcId="{BFE8647F-6B5F-EC4F-B74D-AA4E8F49795D}" destId="{36F34228-7189-CB42-96F7-FF05C23BC197}" srcOrd="0" destOrd="0" presId="urn:microsoft.com/office/officeart/2008/layout/CircularPictureCallout"/>
    <dgm:cxn modelId="{3E8B80E3-57EA-6B4C-BFBB-517A3DE2BB41}" type="presOf" srcId="{67379388-C15A-054B-87BA-1F501F30F835}" destId="{77C7BA5D-8FB6-2847-8553-C61EC85F2126}" srcOrd="0" destOrd="0" presId="urn:microsoft.com/office/officeart/2008/layout/CircularPictureCallout"/>
    <dgm:cxn modelId="{EC807FB8-30BF-5643-8889-64B16B3A5B0C}" type="presParOf" srcId="{FA52BD1B-67CA-6D44-8D65-533E71FC8FB2}" destId="{4F587E04-57BC-B143-957C-9DD3B47C6A09}" srcOrd="0" destOrd="0" presId="urn:microsoft.com/office/officeart/2008/layout/CircularPictureCallout"/>
    <dgm:cxn modelId="{D9D07166-F034-5B40-92D5-B0E1588CFBE7}" type="presParOf" srcId="{4F587E04-57BC-B143-957C-9DD3B47C6A09}" destId="{C8B09212-D103-0544-AEAD-31B6963B81BF}" srcOrd="0" destOrd="0" presId="urn:microsoft.com/office/officeart/2008/layout/CircularPictureCallout"/>
    <dgm:cxn modelId="{B98AC126-F4BC-1540-B7D8-EE3ADD0088A9}" type="presParOf" srcId="{C8B09212-D103-0544-AEAD-31B6963B81BF}" destId="{36F34228-7189-CB42-96F7-FF05C23BC197}" srcOrd="0" destOrd="0" presId="urn:microsoft.com/office/officeart/2008/layout/CircularPictureCallout"/>
    <dgm:cxn modelId="{AA01C86C-4F9F-5E40-83C7-807B0B27B104}" type="presParOf" srcId="{4F587E04-57BC-B143-957C-9DD3B47C6A09}" destId="{119840AB-BA30-D243-ADDF-ACAE60F9FD1A}" srcOrd="1" destOrd="0" presId="urn:microsoft.com/office/officeart/2008/layout/CircularPictureCallout"/>
    <dgm:cxn modelId="{B2914446-1CE4-DC42-B57E-D9F2D6539BCD}" type="presParOf" srcId="{4F587E04-57BC-B143-957C-9DD3B47C6A09}" destId="{2D44525E-FAA2-9442-A047-01AF6DF7BA6C}" srcOrd="2" destOrd="0" presId="urn:microsoft.com/office/officeart/2008/layout/CircularPictureCallout"/>
    <dgm:cxn modelId="{9DB221F1-10C1-EE4C-A954-A18EAAEC8542}" type="presParOf" srcId="{2D44525E-FAA2-9442-A047-01AF6DF7BA6C}" destId="{CF60685B-0E6E-4B43-B358-542CC9EB631D}" srcOrd="0" destOrd="0" presId="urn:microsoft.com/office/officeart/2008/layout/CircularPictureCallout"/>
    <dgm:cxn modelId="{C3DC112C-62A7-484C-99DB-74DB6FB8E291}" type="presParOf" srcId="{4F587E04-57BC-B143-957C-9DD3B47C6A09}" destId="{B0BAD347-778D-644A-8542-4336599ED62A}" srcOrd="3" destOrd="0" presId="urn:microsoft.com/office/officeart/2008/layout/CircularPictureCallout"/>
    <dgm:cxn modelId="{5C3C71DE-5FC0-1E46-AB6C-F2A34C012190}" type="presParOf" srcId="{4F587E04-57BC-B143-957C-9DD3B47C6A09}" destId="{5B0CF1CD-5A07-CF4F-974F-4031255A4F53}" srcOrd="4" destOrd="0" presId="urn:microsoft.com/office/officeart/2008/layout/CircularPictureCallout"/>
    <dgm:cxn modelId="{83825C64-6423-F049-8684-18F48795E208}" type="presParOf" srcId="{5B0CF1CD-5A07-CF4F-974F-4031255A4F53}" destId="{55FD4AA8-0B51-FE40-9F9B-5FAEC5B4F574}" srcOrd="0" destOrd="0" presId="urn:microsoft.com/office/officeart/2008/layout/CircularPictureCallout"/>
    <dgm:cxn modelId="{668436E9-AE92-7745-9A98-3F9F5B6E4717}" type="presParOf" srcId="{4F587E04-57BC-B143-957C-9DD3B47C6A09}" destId="{0556ACDF-BEAB-5443-B86E-23EF455E1449}" srcOrd="5" destOrd="0" presId="urn:microsoft.com/office/officeart/2008/layout/CircularPictureCallout"/>
    <dgm:cxn modelId="{34F4C1FC-7268-0844-8C83-5667991EF9D1}" type="presParOf" srcId="{0556ACDF-BEAB-5443-B86E-23EF455E1449}" destId="{A618952B-BFB3-004C-9C74-7BDDA8A865A0}" srcOrd="0" destOrd="0" presId="urn:microsoft.com/office/officeart/2008/layout/CircularPictureCallout"/>
    <dgm:cxn modelId="{E1827168-DF83-E840-8769-BDF0E06406D6}" type="presParOf" srcId="{4F587E04-57BC-B143-957C-9DD3B47C6A09}" destId="{B999F760-F1AB-144F-A075-811685D52B06}" srcOrd="6" destOrd="0" presId="urn:microsoft.com/office/officeart/2008/layout/CircularPictureCallout"/>
    <dgm:cxn modelId="{BD3016C2-4507-2C46-B7C9-FB23982C9E43}" type="presParOf" srcId="{4F587E04-57BC-B143-957C-9DD3B47C6A09}" destId="{711CE398-1B71-BE42-9812-AA68999B0C23}" srcOrd="7" destOrd="0" presId="urn:microsoft.com/office/officeart/2008/layout/CircularPictureCallout"/>
    <dgm:cxn modelId="{A4DB7091-D639-B14B-AFE1-DB897DB03D1E}" type="presParOf" srcId="{711CE398-1B71-BE42-9812-AA68999B0C23}" destId="{77C7BA5D-8FB6-2847-8553-C61EC85F2126}" srcOrd="0" destOrd="0" presId="urn:microsoft.com/office/officeart/2008/layout/CircularPictureCallout"/>
    <dgm:cxn modelId="{4AF27ED3-CD7D-E843-8ADA-96B8E0007302}" type="presParOf" srcId="{4F587E04-57BC-B143-957C-9DD3B47C6A09}" destId="{A2FDD11C-CAB2-BA47-9664-CC79201B2B22}" srcOrd="8" destOrd="0" presId="urn:microsoft.com/office/officeart/2008/layout/CircularPictureCallout"/>
    <dgm:cxn modelId="{D54FF394-1729-1A44-A966-3A0A7F906765}" type="presParOf" srcId="{A2FDD11C-CAB2-BA47-9664-CC79201B2B22}" destId="{17F408C0-4514-024C-8645-6FD522F1AEE4}" srcOrd="0" destOrd="0" presId="urn:microsoft.com/office/officeart/2008/layout/CircularPictureCallout"/>
    <dgm:cxn modelId="{C5E9BB4C-45A9-6D4B-A749-BB3E7D05D6C0}" type="presParOf" srcId="{4F587E04-57BC-B143-957C-9DD3B47C6A09}" destId="{9D6A143C-FF56-9B45-B630-D8FD7B593DE0}" srcOrd="9" destOrd="0" presId="urn:microsoft.com/office/officeart/2008/layout/CircularPictureCallout"/>
    <dgm:cxn modelId="{D8B268A1-3B1A-1245-8062-D0B26BF28283}" type="presParOf" srcId="{4F587E04-57BC-B143-957C-9DD3B47C6A09}" destId="{A66EF69D-CE4E-3844-BBE7-DEC135371724}" srcOrd="10" destOrd="0" presId="urn:microsoft.com/office/officeart/2008/layout/CircularPictureCallout"/>
    <dgm:cxn modelId="{6FCA5C61-EC4D-9A48-A8EC-852138754D54}" type="presParOf" srcId="{A66EF69D-CE4E-3844-BBE7-DEC135371724}" destId="{612A4F4B-E17B-9143-9315-915556806BC4}" srcOrd="0" destOrd="0" presId="urn:microsoft.com/office/officeart/2008/layout/CircularPictureCallout"/>
    <dgm:cxn modelId="{0C567EA7-2636-5B42-AB8E-0288391158FB}" type="presParOf" srcId="{4F587E04-57BC-B143-957C-9DD3B47C6A09}" destId="{14C1A811-47DE-A24A-AC5B-DE02F123881F}" srcOrd="11" destOrd="0" presId="urn:microsoft.com/office/officeart/2008/layout/CircularPictureCallout"/>
    <dgm:cxn modelId="{DF2DE105-7FE0-DB45-9719-BCB426EBCB74}" type="presParOf" srcId="{14C1A811-47DE-A24A-AC5B-DE02F123881F}" destId="{BEE113A5-045D-0148-8906-4E5E1F8936CE}" srcOrd="0" destOrd="0" presId="urn:microsoft.com/office/officeart/2008/layout/CircularPictureCallout"/>
    <dgm:cxn modelId="{988E4908-DD45-CF4A-832C-33F8555AE01E}" type="presParOf" srcId="{4F587E04-57BC-B143-957C-9DD3B47C6A09}" destId="{66F3AA2F-ECB3-FD46-B102-C5077AB960B4}" srcOrd="12" destOrd="0" presId="urn:microsoft.com/office/officeart/2008/layout/CircularPictureCallout"/>
    <dgm:cxn modelId="{ED9A60CF-D66A-7E4C-BDE6-D299351E0442}" type="presParOf" srcId="{4F587E04-57BC-B143-957C-9DD3B47C6A09}" destId="{871CC351-5EFC-F74F-9BFA-C8E745A24957}" srcOrd="13" destOrd="0" presId="urn:microsoft.com/office/officeart/2008/layout/CircularPictureCallout"/>
    <dgm:cxn modelId="{9CC8222F-19FF-744A-BDA8-ACC7DA46F68C}" type="presParOf" srcId="{871CC351-5EFC-F74F-9BFA-C8E745A24957}" destId="{F8F2240B-FA2B-0A46-9517-1E9BFEE3FE36}"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5ADDE2-BC61-5342-A127-9A197929EE86}" type="doc">
      <dgm:prSet loTypeId="urn:microsoft.com/office/officeart/2008/layout/CircularPictureCallout" loCatId="" qsTypeId="urn:microsoft.com/office/officeart/2005/8/quickstyle/simple1" qsCatId="simple" csTypeId="urn:microsoft.com/office/officeart/2005/8/colors/accent1_2" csCatId="accent1" phldr="1"/>
      <dgm:spPr/>
      <dgm:t>
        <a:bodyPr/>
        <a:lstStyle/>
        <a:p>
          <a:endParaRPr lang="en-US"/>
        </a:p>
      </dgm:t>
    </dgm:pt>
    <dgm:pt modelId="{E1952D71-2AA1-F848-A101-A8FFFC07EC2C}">
      <dgm:prSet/>
      <dgm:spPr/>
      <dgm:t>
        <a:bodyPr/>
        <a:lstStyle/>
        <a:p>
          <a:r>
            <a:rPr lang="en-US" sz="3200"/>
            <a:t>BAPTISM</a:t>
          </a:r>
          <a:endParaRPr lang="en-US" sz="3200">
            <a:solidFill>
              <a:srgbClr val="010000"/>
            </a:solidFill>
            <a:latin typeface="Arial"/>
            <a:cs typeface="Arial"/>
          </a:endParaRPr>
        </a:p>
      </dgm:t>
    </dgm:pt>
    <dgm:pt modelId="{4535FB2A-7DF5-734B-98D0-99A10FE7B92D}" type="parTrans" cxnId="{AB68463B-566D-1B41-B2DA-A70DE344A90D}">
      <dgm:prSet/>
      <dgm:spPr/>
      <dgm:t>
        <a:bodyPr/>
        <a:lstStyle/>
        <a:p>
          <a:endParaRPr lang="en-US"/>
        </a:p>
      </dgm:t>
    </dgm:pt>
    <dgm:pt modelId="{BFE8647F-6B5F-EC4F-B74D-AA4E8F49795D}" type="sibTrans" cxnId="{AB68463B-566D-1B41-B2DA-A70DE344A90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5000" r="-55000"/>
          </a:stretch>
        </a:blipFill>
        <a:ln>
          <a:noFill/>
        </a:ln>
      </dgm:spPr>
      <dgm:t>
        <a:bodyPr/>
        <a:lstStyle/>
        <a:p>
          <a:endParaRPr lang="en-US"/>
        </a:p>
      </dgm:t>
    </dgm:pt>
    <dgm:pt modelId="{A93EE82C-1452-1548-9F63-FD8D3C1C233F}">
      <dgm:prSet phldrT="[Text]" custT="1"/>
      <dgm:spPr/>
      <dgm:t>
        <a:bodyPr/>
        <a:lstStyle/>
        <a:p>
          <a:r>
            <a:rPr lang="en-US" sz="3200" b="0" i="0"/>
            <a:t>Incorporation into Christ’s Church</a:t>
          </a:r>
          <a:endParaRPr lang="en-US" sz="3200" b="0"/>
        </a:p>
      </dgm:t>
    </dgm:pt>
    <dgm:pt modelId="{EE45A8FE-3E3A-584D-94A0-3FD903B86FF5}" type="parTrans" cxnId="{36A3A299-D87A-C54F-8F0F-128F1635099C}">
      <dgm:prSet/>
      <dgm:spPr/>
      <dgm:t>
        <a:bodyPr/>
        <a:lstStyle/>
        <a:p>
          <a:endParaRPr lang="en-US"/>
        </a:p>
      </dgm:t>
    </dgm:pt>
    <dgm:pt modelId="{08161FD0-68F5-6948-A93E-418254FB6C73}" type="sibTrans" cxnId="{36A3A299-D87A-C54F-8F0F-128F1635099C}">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dgm:spPr>
      <dgm:t>
        <a:bodyPr/>
        <a:lstStyle/>
        <a:p>
          <a:endParaRPr lang="en-US"/>
        </a:p>
      </dgm:t>
    </dgm:pt>
    <dgm:pt modelId="{67379388-C15A-054B-87BA-1F501F30F835}">
      <dgm:prSet phldrT="[Text]" custT="1"/>
      <dgm:spPr/>
      <dgm:t>
        <a:bodyPr/>
        <a:lstStyle/>
        <a:p>
          <a:r>
            <a:rPr lang="en-US" sz="3200" i="0"/>
            <a:t>A sign of “regeneration or the new birth”</a:t>
          </a:r>
          <a:endParaRPr lang="en-US" sz="3200"/>
        </a:p>
      </dgm:t>
    </dgm:pt>
    <dgm:pt modelId="{A442EDD7-C509-CD45-9190-3C7EE959D449}" type="parTrans" cxnId="{AB0DBE98-6444-CB4C-ABD9-AD4AE0EB0D7C}">
      <dgm:prSet/>
      <dgm:spPr/>
      <dgm:t>
        <a:bodyPr/>
        <a:lstStyle/>
        <a:p>
          <a:endParaRPr lang="en-US"/>
        </a:p>
      </dgm:t>
    </dgm:pt>
    <dgm:pt modelId="{3D80DED2-BD76-7E47-8790-4D6A214ADCD5}" type="sibTrans" cxnId="{AB0DBE98-6444-CB4C-ABD9-AD4AE0EB0D7C}">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a:noFill/>
        </a:ln>
      </dgm:spPr>
      <dgm:t>
        <a:bodyPr/>
        <a:lstStyle/>
        <a:p>
          <a:endParaRPr lang="en-US"/>
        </a:p>
      </dgm:t>
    </dgm:pt>
    <dgm:pt modelId="{2392F04D-BC0A-C544-BF44-00577B1658B0}">
      <dgm:prSet phldrT="[Text]" custT="1"/>
      <dgm:spPr/>
      <dgm:t>
        <a:bodyPr/>
        <a:lstStyle/>
        <a:p>
          <a:r>
            <a:rPr lang="en-US" sz="3200" b="0" i="0"/>
            <a:t>Sign of the covenant between God and God’s people</a:t>
          </a:r>
          <a:endParaRPr lang="en-US" sz="3200"/>
        </a:p>
      </dgm:t>
    </dgm:pt>
    <dgm:pt modelId="{FA6D95C6-7833-0841-98FF-4BB42CB64558}" type="parTrans" cxnId="{3453643D-CC9D-A24C-AED9-D9E84F994578}">
      <dgm:prSet/>
      <dgm:spPr/>
      <dgm:t>
        <a:bodyPr/>
        <a:lstStyle/>
        <a:p>
          <a:endParaRPr lang="en-US"/>
        </a:p>
      </dgm:t>
    </dgm:pt>
    <dgm:pt modelId="{78DAF75B-8FC1-954B-868B-02744A49B0A1}" type="sibTrans" cxnId="{3453643D-CC9D-A24C-AED9-D9E84F994578}">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68000" r="-68000"/>
          </a:stretch>
        </a:blipFill>
        <a:ln>
          <a:noFill/>
        </a:ln>
      </dgm:spPr>
      <dgm:t>
        <a:bodyPr/>
        <a:lstStyle/>
        <a:p>
          <a:endParaRPr lang="en-US"/>
        </a:p>
      </dgm:t>
    </dgm:pt>
    <dgm:pt modelId="{70E16DBF-8140-1A47-AA68-B2F4C39BA248}">
      <dgm:prSet phldrT="[Text]" custT="1"/>
      <dgm:spPr/>
      <dgm:t>
        <a:bodyPr/>
        <a:lstStyle/>
        <a:p>
          <a:r>
            <a:rPr lang="en-US" sz="3200" b="1" i="0"/>
            <a:t>Mark of Christian discipleship</a:t>
          </a:r>
          <a:endParaRPr lang="en-US" sz="3200" b="1"/>
        </a:p>
      </dgm:t>
    </dgm:pt>
    <dgm:pt modelId="{BC5C7AA1-4985-C645-AA96-1CC0BD5684BE}" type="parTrans" cxnId="{6697B84A-3079-A245-8741-8F7EE4372334}">
      <dgm:prSet/>
      <dgm:spPr/>
      <dgm:t>
        <a:bodyPr/>
        <a:lstStyle/>
        <a:p>
          <a:endParaRPr lang="en-US"/>
        </a:p>
      </dgm:t>
    </dgm:pt>
    <dgm:pt modelId="{A531CA49-A7E9-F742-88E8-32B72A72E776}" type="sibTrans" cxnId="{6697B84A-3079-A245-8741-8F7EE4372334}">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a:noFill/>
        </a:ln>
      </dgm:spPr>
      <dgm:t>
        <a:bodyPr/>
        <a:lstStyle/>
        <a:p>
          <a:endParaRPr lang="en-US"/>
        </a:p>
      </dgm:t>
    </dgm:pt>
    <dgm:pt modelId="{FA52BD1B-67CA-6D44-8D65-533E71FC8FB2}" type="pres">
      <dgm:prSet presAssocID="{795ADDE2-BC61-5342-A127-9A197929EE86}" presName="Name0" presStyleCnt="0">
        <dgm:presLayoutVars>
          <dgm:chMax val="7"/>
          <dgm:chPref val="7"/>
          <dgm:dir/>
        </dgm:presLayoutVars>
      </dgm:prSet>
      <dgm:spPr/>
    </dgm:pt>
    <dgm:pt modelId="{4F587E04-57BC-B143-957C-9DD3B47C6A09}" type="pres">
      <dgm:prSet presAssocID="{795ADDE2-BC61-5342-A127-9A197929EE86}" presName="Name1" presStyleCnt="0"/>
      <dgm:spPr/>
    </dgm:pt>
    <dgm:pt modelId="{C8B09212-D103-0544-AEAD-31B6963B81BF}" type="pres">
      <dgm:prSet presAssocID="{BFE8647F-6B5F-EC4F-B74D-AA4E8F49795D}" presName="picture_1" presStyleCnt="0"/>
      <dgm:spPr/>
    </dgm:pt>
    <dgm:pt modelId="{36F34228-7189-CB42-96F7-FF05C23BC197}" type="pres">
      <dgm:prSet presAssocID="{BFE8647F-6B5F-EC4F-B74D-AA4E8F49795D}" presName="pictureRepeatNode" presStyleLbl="alignImgPlace1" presStyleIdx="0" presStyleCnt="5"/>
      <dgm:spPr/>
    </dgm:pt>
    <dgm:pt modelId="{119840AB-BA30-D243-ADDF-ACAE60F9FD1A}" type="pres">
      <dgm:prSet presAssocID="{E1952D71-2AA1-F848-A101-A8FFFC07EC2C}" presName="text_1" presStyleLbl="node1" presStyleIdx="0" presStyleCnt="0" custScaleX="137423" custScaleY="67950" custLinFactNeighborX="-509" custLinFactNeighborY="-19000">
        <dgm:presLayoutVars>
          <dgm:bulletEnabled val="1"/>
        </dgm:presLayoutVars>
      </dgm:prSet>
      <dgm:spPr/>
    </dgm:pt>
    <dgm:pt modelId="{2D44525E-FAA2-9442-A047-01AF6DF7BA6C}" type="pres">
      <dgm:prSet presAssocID="{08161FD0-68F5-6948-A93E-418254FB6C73}" presName="picture_2" presStyleCnt="0"/>
      <dgm:spPr/>
    </dgm:pt>
    <dgm:pt modelId="{CF60685B-0E6E-4B43-B358-542CC9EB631D}" type="pres">
      <dgm:prSet presAssocID="{08161FD0-68F5-6948-A93E-418254FB6C73}" presName="pictureRepeatNode" presStyleLbl="alignImgPlace1" presStyleIdx="1" presStyleCnt="5"/>
      <dgm:spPr/>
    </dgm:pt>
    <dgm:pt modelId="{B0BAD347-778D-644A-8542-4336599ED62A}" type="pres">
      <dgm:prSet presAssocID="{A93EE82C-1452-1548-9F63-FD8D3C1C233F}" presName="line_2" presStyleLbl="parChTrans1D1" presStyleIdx="0" presStyleCnt="4"/>
      <dgm:spPr/>
    </dgm:pt>
    <dgm:pt modelId="{5B0CF1CD-5A07-CF4F-974F-4031255A4F53}" type="pres">
      <dgm:prSet presAssocID="{A93EE82C-1452-1548-9F63-FD8D3C1C233F}" presName="textparent_2" presStyleLbl="node1" presStyleIdx="0" presStyleCnt="0"/>
      <dgm:spPr/>
    </dgm:pt>
    <dgm:pt modelId="{55FD4AA8-0B51-FE40-9F9B-5FAEC5B4F574}" type="pres">
      <dgm:prSet presAssocID="{A93EE82C-1452-1548-9F63-FD8D3C1C233F}" presName="text_2" presStyleLbl="revTx" presStyleIdx="0" presStyleCnt="4" custScaleX="173413">
        <dgm:presLayoutVars>
          <dgm:bulletEnabled val="1"/>
        </dgm:presLayoutVars>
      </dgm:prSet>
      <dgm:spPr/>
    </dgm:pt>
    <dgm:pt modelId="{0556ACDF-BEAB-5443-B86E-23EF455E1449}" type="pres">
      <dgm:prSet presAssocID="{3D80DED2-BD76-7E47-8790-4D6A214ADCD5}" presName="picture_3" presStyleCnt="0"/>
      <dgm:spPr/>
    </dgm:pt>
    <dgm:pt modelId="{A618952B-BFB3-004C-9C74-7BDDA8A865A0}" type="pres">
      <dgm:prSet presAssocID="{3D80DED2-BD76-7E47-8790-4D6A214ADCD5}" presName="pictureRepeatNode" presStyleLbl="alignImgPlace1" presStyleIdx="2" presStyleCnt="5"/>
      <dgm:spPr/>
    </dgm:pt>
    <dgm:pt modelId="{B999F760-F1AB-144F-A075-811685D52B06}" type="pres">
      <dgm:prSet presAssocID="{67379388-C15A-054B-87BA-1F501F30F835}" presName="line_3" presStyleLbl="parChTrans1D1" presStyleIdx="1" presStyleCnt="4"/>
      <dgm:spPr/>
    </dgm:pt>
    <dgm:pt modelId="{711CE398-1B71-BE42-9812-AA68999B0C23}" type="pres">
      <dgm:prSet presAssocID="{67379388-C15A-054B-87BA-1F501F30F835}" presName="textparent_3" presStyleLbl="node1" presStyleIdx="0" presStyleCnt="0"/>
      <dgm:spPr/>
    </dgm:pt>
    <dgm:pt modelId="{77C7BA5D-8FB6-2847-8553-C61EC85F2126}" type="pres">
      <dgm:prSet presAssocID="{67379388-C15A-054B-87BA-1F501F30F835}" presName="text_3" presStyleLbl="revTx" presStyleIdx="1" presStyleCnt="4" custScaleX="188248">
        <dgm:presLayoutVars>
          <dgm:bulletEnabled val="1"/>
        </dgm:presLayoutVars>
      </dgm:prSet>
      <dgm:spPr/>
    </dgm:pt>
    <dgm:pt modelId="{A2FDD11C-CAB2-BA47-9664-CC79201B2B22}" type="pres">
      <dgm:prSet presAssocID="{78DAF75B-8FC1-954B-868B-02744A49B0A1}" presName="picture_4" presStyleCnt="0"/>
      <dgm:spPr/>
    </dgm:pt>
    <dgm:pt modelId="{17F408C0-4514-024C-8645-6FD522F1AEE4}" type="pres">
      <dgm:prSet presAssocID="{78DAF75B-8FC1-954B-868B-02744A49B0A1}" presName="pictureRepeatNode" presStyleLbl="alignImgPlace1" presStyleIdx="3" presStyleCnt="5"/>
      <dgm:spPr/>
    </dgm:pt>
    <dgm:pt modelId="{9D6A143C-FF56-9B45-B630-D8FD7B593DE0}" type="pres">
      <dgm:prSet presAssocID="{2392F04D-BC0A-C544-BF44-00577B1658B0}" presName="line_4" presStyleLbl="parChTrans1D1" presStyleIdx="2" presStyleCnt="4"/>
      <dgm:spPr/>
    </dgm:pt>
    <dgm:pt modelId="{A66EF69D-CE4E-3844-BBE7-DEC135371724}" type="pres">
      <dgm:prSet presAssocID="{2392F04D-BC0A-C544-BF44-00577B1658B0}" presName="textparent_4" presStyleLbl="node1" presStyleIdx="0" presStyleCnt="0"/>
      <dgm:spPr/>
    </dgm:pt>
    <dgm:pt modelId="{612A4F4B-E17B-9143-9315-915556806BC4}" type="pres">
      <dgm:prSet presAssocID="{2392F04D-BC0A-C544-BF44-00577B1658B0}" presName="text_4" presStyleLbl="revTx" presStyleIdx="2" presStyleCnt="4" custScaleX="175014">
        <dgm:presLayoutVars>
          <dgm:bulletEnabled val="1"/>
        </dgm:presLayoutVars>
      </dgm:prSet>
      <dgm:spPr/>
    </dgm:pt>
    <dgm:pt modelId="{14C1A811-47DE-A24A-AC5B-DE02F123881F}" type="pres">
      <dgm:prSet presAssocID="{A531CA49-A7E9-F742-88E8-32B72A72E776}" presName="picture_5" presStyleCnt="0"/>
      <dgm:spPr/>
    </dgm:pt>
    <dgm:pt modelId="{BEE113A5-045D-0148-8906-4E5E1F8936CE}" type="pres">
      <dgm:prSet presAssocID="{A531CA49-A7E9-F742-88E8-32B72A72E776}" presName="pictureRepeatNode" presStyleLbl="alignImgPlace1" presStyleIdx="4" presStyleCnt="5"/>
      <dgm:spPr/>
    </dgm:pt>
    <dgm:pt modelId="{66F3AA2F-ECB3-FD46-B102-C5077AB960B4}" type="pres">
      <dgm:prSet presAssocID="{70E16DBF-8140-1A47-AA68-B2F4C39BA248}" presName="line_5" presStyleLbl="parChTrans1D1" presStyleIdx="3" presStyleCnt="4"/>
      <dgm:spPr/>
    </dgm:pt>
    <dgm:pt modelId="{871CC351-5EFC-F74F-9BFA-C8E745A24957}" type="pres">
      <dgm:prSet presAssocID="{70E16DBF-8140-1A47-AA68-B2F4C39BA248}" presName="textparent_5" presStyleLbl="node1" presStyleIdx="0" presStyleCnt="0"/>
      <dgm:spPr/>
    </dgm:pt>
    <dgm:pt modelId="{F8F2240B-FA2B-0A46-9517-1E9BFEE3FE36}" type="pres">
      <dgm:prSet presAssocID="{70E16DBF-8140-1A47-AA68-B2F4C39BA248}" presName="text_5" presStyleLbl="revTx" presStyleIdx="3" presStyleCnt="4" custScaleX="259074">
        <dgm:presLayoutVars>
          <dgm:bulletEnabled val="1"/>
        </dgm:presLayoutVars>
      </dgm:prSet>
      <dgm:spPr/>
    </dgm:pt>
  </dgm:ptLst>
  <dgm:cxnLst>
    <dgm:cxn modelId="{DAAD7D0E-3769-744F-9B05-D9122DDDF50C}" type="presOf" srcId="{3D80DED2-BD76-7E47-8790-4D6A214ADCD5}" destId="{A618952B-BFB3-004C-9C74-7BDDA8A865A0}" srcOrd="0" destOrd="0" presId="urn:microsoft.com/office/officeart/2008/layout/CircularPictureCallout"/>
    <dgm:cxn modelId="{B94FC217-F8EA-0C48-9AEE-2F176A63BB5C}" type="presOf" srcId="{2392F04D-BC0A-C544-BF44-00577B1658B0}" destId="{612A4F4B-E17B-9143-9315-915556806BC4}" srcOrd="0" destOrd="0" presId="urn:microsoft.com/office/officeart/2008/layout/CircularPictureCallout"/>
    <dgm:cxn modelId="{3AEB932A-555F-E846-877E-85062396BAF7}" type="presOf" srcId="{E1952D71-2AA1-F848-A101-A8FFFC07EC2C}" destId="{119840AB-BA30-D243-ADDF-ACAE60F9FD1A}" srcOrd="0" destOrd="0" presId="urn:microsoft.com/office/officeart/2008/layout/CircularPictureCallout"/>
    <dgm:cxn modelId="{AB68463B-566D-1B41-B2DA-A70DE344A90D}" srcId="{795ADDE2-BC61-5342-A127-9A197929EE86}" destId="{E1952D71-2AA1-F848-A101-A8FFFC07EC2C}" srcOrd="0" destOrd="0" parTransId="{4535FB2A-7DF5-734B-98D0-99A10FE7B92D}" sibTransId="{BFE8647F-6B5F-EC4F-B74D-AA4E8F49795D}"/>
    <dgm:cxn modelId="{3453643D-CC9D-A24C-AED9-D9E84F994578}" srcId="{795ADDE2-BC61-5342-A127-9A197929EE86}" destId="{2392F04D-BC0A-C544-BF44-00577B1658B0}" srcOrd="3" destOrd="0" parTransId="{FA6D95C6-7833-0841-98FF-4BB42CB64558}" sibTransId="{78DAF75B-8FC1-954B-868B-02744A49B0A1}"/>
    <dgm:cxn modelId="{6697B84A-3079-A245-8741-8F7EE4372334}" srcId="{795ADDE2-BC61-5342-A127-9A197929EE86}" destId="{70E16DBF-8140-1A47-AA68-B2F4C39BA248}" srcOrd="4" destOrd="0" parTransId="{BC5C7AA1-4985-C645-AA96-1CC0BD5684BE}" sibTransId="{A531CA49-A7E9-F742-88E8-32B72A72E776}"/>
    <dgm:cxn modelId="{5F681D8A-2D6A-8647-A8D6-A2CD5914ED50}" type="presOf" srcId="{A531CA49-A7E9-F742-88E8-32B72A72E776}" destId="{BEE113A5-045D-0148-8906-4E5E1F8936CE}" srcOrd="0" destOrd="0" presId="urn:microsoft.com/office/officeart/2008/layout/CircularPictureCallout"/>
    <dgm:cxn modelId="{79BA4F96-815A-3049-8D18-58A24E4A29F8}" type="presOf" srcId="{08161FD0-68F5-6948-A93E-418254FB6C73}" destId="{CF60685B-0E6E-4B43-B358-542CC9EB631D}" srcOrd="0" destOrd="0" presId="urn:microsoft.com/office/officeart/2008/layout/CircularPictureCallout"/>
    <dgm:cxn modelId="{AB0DBE98-6444-CB4C-ABD9-AD4AE0EB0D7C}" srcId="{795ADDE2-BC61-5342-A127-9A197929EE86}" destId="{67379388-C15A-054B-87BA-1F501F30F835}" srcOrd="2" destOrd="0" parTransId="{A442EDD7-C509-CD45-9190-3C7EE959D449}" sibTransId="{3D80DED2-BD76-7E47-8790-4D6A214ADCD5}"/>
    <dgm:cxn modelId="{36A3A299-D87A-C54F-8F0F-128F1635099C}" srcId="{795ADDE2-BC61-5342-A127-9A197929EE86}" destId="{A93EE82C-1452-1548-9F63-FD8D3C1C233F}" srcOrd="1" destOrd="0" parTransId="{EE45A8FE-3E3A-584D-94A0-3FD903B86FF5}" sibTransId="{08161FD0-68F5-6948-A93E-418254FB6C73}"/>
    <dgm:cxn modelId="{31A356B7-BAF6-084D-AF50-926C5572DB6A}" type="presOf" srcId="{A93EE82C-1452-1548-9F63-FD8D3C1C233F}" destId="{55FD4AA8-0B51-FE40-9F9B-5FAEC5B4F574}" srcOrd="0" destOrd="0" presId="urn:microsoft.com/office/officeart/2008/layout/CircularPictureCallout"/>
    <dgm:cxn modelId="{EC31D5C5-CBA9-664B-8615-3051DE7697DC}" type="presOf" srcId="{70E16DBF-8140-1A47-AA68-B2F4C39BA248}" destId="{F8F2240B-FA2B-0A46-9517-1E9BFEE3FE36}" srcOrd="0" destOrd="0" presId="urn:microsoft.com/office/officeart/2008/layout/CircularPictureCallout"/>
    <dgm:cxn modelId="{84065CD0-23A7-EB45-8875-ACECBAAA51A5}" type="presOf" srcId="{795ADDE2-BC61-5342-A127-9A197929EE86}" destId="{FA52BD1B-67CA-6D44-8D65-533E71FC8FB2}" srcOrd="0" destOrd="0" presId="urn:microsoft.com/office/officeart/2008/layout/CircularPictureCallout"/>
    <dgm:cxn modelId="{135135D8-7AF0-8D44-A404-1D32E84A1AA6}" type="presOf" srcId="{78DAF75B-8FC1-954B-868B-02744A49B0A1}" destId="{17F408C0-4514-024C-8645-6FD522F1AEE4}" srcOrd="0" destOrd="0" presId="urn:microsoft.com/office/officeart/2008/layout/CircularPictureCallout"/>
    <dgm:cxn modelId="{12B4BEE0-8F72-0B48-9399-7ECE55E6D502}" type="presOf" srcId="{BFE8647F-6B5F-EC4F-B74D-AA4E8F49795D}" destId="{36F34228-7189-CB42-96F7-FF05C23BC197}" srcOrd="0" destOrd="0" presId="urn:microsoft.com/office/officeart/2008/layout/CircularPictureCallout"/>
    <dgm:cxn modelId="{3E8B80E3-57EA-6B4C-BFBB-517A3DE2BB41}" type="presOf" srcId="{67379388-C15A-054B-87BA-1F501F30F835}" destId="{77C7BA5D-8FB6-2847-8553-C61EC85F2126}" srcOrd="0" destOrd="0" presId="urn:microsoft.com/office/officeart/2008/layout/CircularPictureCallout"/>
    <dgm:cxn modelId="{EC807FB8-30BF-5643-8889-64B16B3A5B0C}" type="presParOf" srcId="{FA52BD1B-67CA-6D44-8D65-533E71FC8FB2}" destId="{4F587E04-57BC-B143-957C-9DD3B47C6A09}" srcOrd="0" destOrd="0" presId="urn:microsoft.com/office/officeart/2008/layout/CircularPictureCallout"/>
    <dgm:cxn modelId="{D9D07166-F034-5B40-92D5-B0E1588CFBE7}" type="presParOf" srcId="{4F587E04-57BC-B143-957C-9DD3B47C6A09}" destId="{C8B09212-D103-0544-AEAD-31B6963B81BF}" srcOrd="0" destOrd="0" presId="urn:microsoft.com/office/officeart/2008/layout/CircularPictureCallout"/>
    <dgm:cxn modelId="{B98AC126-F4BC-1540-B7D8-EE3ADD0088A9}" type="presParOf" srcId="{C8B09212-D103-0544-AEAD-31B6963B81BF}" destId="{36F34228-7189-CB42-96F7-FF05C23BC197}" srcOrd="0" destOrd="0" presId="urn:microsoft.com/office/officeart/2008/layout/CircularPictureCallout"/>
    <dgm:cxn modelId="{AA01C86C-4F9F-5E40-83C7-807B0B27B104}" type="presParOf" srcId="{4F587E04-57BC-B143-957C-9DD3B47C6A09}" destId="{119840AB-BA30-D243-ADDF-ACAE60F9FD1A}" srcOrd="1" destOrd="0" presId="urn:microsoft.com/office/officeart/2008/layout/CircularPictureCallout"/>
    <dgm:cxn modelId="{B2914446-1CE4-DC42-B57E-D9F2D6539BCD}" type="presParOf" srcId="{4F587E04-57BC-B143-957C-9DD3B47C6A09}" destId="{2D44525E-FAA2-9442-A047-01AF6DF7BA6C}" srcOrd="2" destOrd="0" presId="urn:microsoft.com/office/officeart/2008/layout/CircularPictureCallout"/>
    <dgm:cxn modelId="{9DB221F1-10C1-EE4C-A954-A18EAAEC8542}" type="presParOf" srcId="{2D44525E-FAA2-9442-A047-01AF6DF7BA6C}" destId="{CF60685B-0E6E-4B43-B358-542CC9EB631D}" srcOrd="0" destOrd="0" presId="urn:microsoft.com/office/officeart/2008/layout/CircularPictureCallout"/>
    <dgm:cxn modelId="{C3DC112C-62A7-484C-99DB-74DB6FB8E291}" type="presParOf" srcId="{4F587E04-57BC-B143-957C-9DD3B47C6A09}" destId="{B0BAD347-778D-644A-8542-4336599ED62A}" srcOrd="3" destOrd="0" presId="urn:microsoft.com/office/officeart/2008/layout/CircularPictureCallout"/>
    <dgm:cxn modelId="{5C3C71DE-5FC0-1E46-AB6C-F2A34C012190}" type="presParOf" srcId="{4F587E04-57BC-B143-957C-9DD3B47C6A09}" destId="{5B0CF1CD-5A07-CF4F-974F-4031255A4F53}" srcOrd="4" destOrd="0" presId="urn:microsoft.com/office/officeart/2008/layout/CircularPictureCallout"/>
    <dgm:cxn modelId="{83825C64-6423-F049-8684-18F48795E208}" type="presParOf" srcId="{5B0CF1CD-5A07-CF4F-974F-4031255A4F53}" destId="{55FD4AA8-0B51-FE40-9F9B-5FAEC5B4F574}" srcOrd="0" destOrd="0" presId="urn:microsoft.com/office/officeart/2008/layout/CircularPictureCallout"/>
    <dgm:cxn modelId="{668436E9-AE92-7745-9A98-3F9F5B6E4717}" type="presParOf" srcId="{4F587E04-57BC-B143-957C-9DD3B47C6A09}" destId="{0556ACDF-BEAB-5443-B86E-23EF455E1449}" srcOrd="5" destOrd="0" presId="urn:microsoft.com/office/officeart/2008/layout/CircularPictureCallout"/>
    <dgm:cxn modelId="{34F4C1FC-7268-0844-8C83-5667991EF9D1}" type="presParOf" srcId="{0556ACDF-BEAB-5443-B86E-23EF455E1449}" destId="{A618952B-BFB3-004C-9C74-7BDDA8A865A0}" srcOrd="0" destOrd="0" presId="urn:microsoft.com/office/officeart/2008/layout/CircularPictureCallout"/>
    <dgm:cxn modelId="{E1827168-DF83-E840-8769-BDF0E06406D6}" type="presParOf" srcId="{4F587E04-57BC-B143-957C-9DD3B47C6A09}" destId="{B999F760-F1AB-144F-A075-811685D52B06}" srcOrd="6" destOrd="0" presId="urn:microsoft.com/office/officeart/2008/layout/CircularPictureCallout"/>
    <dgm:cxn modelId="{BD3016C2-4507-2C46-B7C9-FB23982C9E43}" type="presParOf" srcId="{4F587E04-57BC-B143-957C-9DD3B47C6A09}" destId="{711CE398-1B71-BE42-9812-AA68999B0C23}" srcOrd="7" destOrd="0" presId="urn:microsoft.com/office/officeart/2008/layout/CircularPictureCallout"/>
    <dgm:cxn modelId="{A4DB7091-D639-B14B-AFE1-DB897DB03D1E}" type="presParOf" srcId="{711CE398-1B71-BE42-9812-AA68999B0C23}" destId="{77C7BA5D-8FB6-2847-8553-C61EC85F2126}" srcOrd="0" destOrd="0" presId="urn:microsoft.com/office/officeart/2008/layout/CircularPictureCallout"/>
    <dgm:cxn modelId="{4AF27ED3-CD7D-E843-8ADA-96B8E0007302}" type="presParOf" srcId="{4F587E04-57BC-B143-957C-9DD3B47C6A09}" destId="{A2FDD11C-CAB2-BA47-9664-CC79201B2B22}" srcOrd="8" destOrd="0" presId="urn:microsoft.com/office/officeart/2008/layout/CircularPictureCallout"/>
    <dgm:cxn modelId="{D54FF394-1729-1A44-A966-3A0A7F906765}" type="presParOf" srcId="{A2FDD11C-CAB2-BA47-9664-CC79201B2B22}" destId="{17F408C0-4514-024C-8645-6FD522F1AEE4}" srcOrd="0" destOrd="0" presId="urn:microsoft.com/office/officeart/2008/layout/CircularPictureCallout"/>
    <dgm:cxn modelId="{C5E9BB4C-45A9-6D4B-A749-BB3E7D05D6C0}" type="presParOf" srcId="{4F587E04-57BC-B143-957C-9DD3B47C6A09}" destId="{9D6A143C-FF56-9B45-B630-D8FD7B593DE0}" srcOrd="9" destOrd="0" presId="urn:microsoft.com/office/officeart/2008/layout/CircularPictureCallout"/>
    <dgm:cxn modelId="{D8B268A1-3B1A-1245-8062-D0B26BF28283}" type="presParOf" srcId="{4F587E04-57BC-B143-957C-9DD3B47C6A09}" destId="{A66EF69D-CE4E-3844-BBE7-DEC135371724}" srcOrd="10" destOrd="0" presId="urn:microsoft.com/office/officeart/2008/layout/CircularPictureCallout"/>
    <dgm:cxn modelId="{6FCA5C61-EC4D-9A48-A8EC-852138754D54}" type="presParOf" srcId="{A66EF69D-CE4E-3844-BBE7-DEC135371724}" destId="{612A4F4B-E17B-9143-9315-915556806BC4}" srcOrd="0" destOrd="0" presId="urn:microsoft.com/office/officeart/2008/layout/CircularPictureCallout"/>
    <dgm:cxn modelId="{0C567EA7-2636-5B42-AB8E-0288391158FB}" type="presParOf" srcId="{4F587E04-57BC-B143-957C-9DD3B47C6A09}" destId="{14C1A811-47DE-A24A-AC5B-DE02F123881F}" srcOrd="11" destOrd="0" presId="urn:microsoft.com/office/officeart/2008/layout/CircularPictureCallout"/>
    <dgm:cxn modelId="{DF2DE105-7FE0-DB45-9719-BCB426EBCB74}" type="presParOf" srcId="{14C1A811-47DE-A24A-AC5B-DE02F123881F}" destId="{BEE113A5-045D-0148-8906-4E5E1F8936CE}" srcOrd="0" destOrd="0" presId="urn:microsoft.com/office/officeart/2008/layout/CircularPictureCallout"/>
    <dgm:cxn modelId="{988E4908-DD45-CF4A-832C-33F8555AE01E}" type="presParOf" srcId="{4F587E04-57BC-B143-957C-9DD3B47C6A09}" destId="{66F3AA2F-ECB3-FD46-B102-C5077AB960B4}" srcOrd="12" destOrd="0" presId="urn:microsoft.com/office/officeart/2008/layout/CircularPictureCallout"/>
    <dgm:cxn modelId="{ED9A60CF-D66A-7E4C-BDE6-D299351E0442}" type="presParOf" srcId="{4F587E04-57BC-B143-957C-9DD3B47C6A09}" destId="{871CC351-5EFC-F74F-9BFA-C8E745A24957}" srcOrd="13" destOrd="0" presId="urn:microsoft.com/office/officeart/2008/layout/CircularPictureCallout"/>
    <dgm:cxn modelId="{9CC8222F-19FF-744A-BDA8-ACC7DA46F68C}" type="presParOf" srcId="{871CC351-5EFC-F74F-9BFA-C8E745A24957}" destId="{F8F2240B-FA2B-0A46-9517-1E9BFEE3FE36}"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F9A2E7-C75C-FA4D-96D5-12DF70A1A6EA}" type="doc">
      <dgm:prSet loTypeId="urn:microsoft.com/office/officeart/2008/layout/CircleAccentTimeline" loCatId="" qsTypeId="urn:microsoft.com/office/officeart/2005/8/quickstyle/simple1" qsCatId="simple" csTypeId="urn:microsoft.com/office/officeart/2005/8/colors/colorful1" csCatId="colorful" phldr="1"/>
      <dgm:spPr/>
      <dgm:t>
        <a:bodyPr/>
        <a:lstStyle/>
        <a:p>
          <a:endParaRPr lang="en-US"/>
        </a:p>
      </dgm:t>
    </dgm:pt>
    <dgm:pt modelId="{ED77F986-4634-494E-81CA-68AB9352FC01}">
      <dgm:prSet phldrT="[Text]"/>
      <dgm:spPr/>
      <dgm:t>
        <a:bodyPr/>
        <a:lstStyle/>
        <a:p>
          <a:r>
            <a:rPr lang="en-US" b="1"/>
            <a:t>FISHERMAN</a:t>
          </a:r>
        </a:p>
      </dgm:t>
    </dgm:pt>
    <dgm:pt modelId="{4BB8E994-FBFF-1442-88E0-59372CB359BD}" type="parTrans" cxnId="{363BD2B4-67E2-EB4E-89D7-0A0D4CD8AB42}">
      <dgm:prSet/>
      <dgm:spPr/>
      <dgm:t>
        <a:bodyPr/>
        <a:lstStyle/>
        <a:p>
          <a:endParaRPr lang="en-US"/>
        </a:p>
      </dgm:t>
    </dgm:pt>
    <dgm:pt modelId="{F9D660ED-8CCA-FA42-8F1D-8629938CB55C}" type="sibTrans" cxnId="{363BD2B4-67E2-EB4E-89D7-0A0D4CD8AB42}">
      <dgm:prSet/>
      <dgm:spPr/>
      <dgm:t>
        <a:bodyPr/>
        <a:lstStyle/>
        <a:p>
          <a:endParaRPr lang="en-US"/>
        </a:p>
      </dgm:t>
    </dgm:pt>
    <dgm:pt modelId="{9901837C-846E-BC49-A3FE-408025087385}">
      <dgm:prSet phldrT="[Text]"/>
      <dgm:spPr/>
      <dgm:t>
        <a:bodyPr/>
        <a:lstStyle/>
        <a:p>
          <a:r>
            <a:rPr lang="en-US" b="1"/>
            <a:t>APOSTLE</a:t>
          </a:r>
        </a:p>
      </dgm:t>
    </dgm:pt>
    <dgm:pt modelId="{851AF9F2-AD43-2648-A01F-194E7168A8BA}" type="parTrans" cxnId="{069D50DA-1FC1-6F42-9133-FC13D181378C}">
      <dgm:prSet/>
      <dgm:spPr/>
      <dgm:t>
        <a:bodyPr/>
        <a:lstStyle/>
        <a:p>
          <a:endParaRPr lang="en-US"/>
        </a:p>
      </dgm:t>
    </dgm:pt>
    <dgm:pt modelId="{9909B1D3-C5ED-F44C-9FC8-F4884FD02158}" type="sibTrans" cxnId="{069D50DA-1FC1-6F42-9133-FC13D181378C}">
      <dgm:prSet/>
      <dgm:spPr/>
      <dgm:t>
        <a:bodyPr/>
        <a:lstStyle/>
        <a:p>
          <a:endParaRPr lang="en-US"/>
        </a:p>
      </dgm:t>
    </dgm:pt>
    <dgm:pt modelId="{A4C0A186-90CE-1D4A-BF0E-7E60D7508679}">
      <dgm:prSet phldrT="[Text]"/>
      <dgm:spPr/>
      <dgm:t>
        <a:bodyPr/>
        <a:lstStyle/>
        <a:p>
          <a:r>
            <a:rPr lang="en-US"/>
            <a:t>STUDENT</a:t>
          </a:r>
        </a:p>
      </dgm:t>
    </dgm:pt>
    <dgm:pt modelId="{CA6C8110-D5E6-ED47-84E5-D06F5ECF8BEE}" type="parTrans" cxnId="{3142590B-298F-374A-A527-4ECFD4CE0848}">
      <dgm:prSet/>
      <dgm:spPr/>
      <dgm:t>
        <a:bodyPr/>
        <a:lstStyle/>
        <a:p>
          <a:endParaRPr lang="en-US"/>
        </a:p>
      </dgm:t>
    </dgm:pt>
    <dgm:pt modelId="{9F9D8BEB-2995-B649-BB14-5FA5215D16B2}" type="sibTrans" cxnId="{3142590B-298F-374A-A527-4ECFD4CE0848}">
      <dgm:prSet/>
      <dgm:spPr/>
      <dgm:t>
        <a:bodyPr/>
        <a:lstStyle/>
        <a:p>
          <a:endParaRPr lang="en-US"/>
        </a:p>
      </dgm:t>
    </dgm:pt>
    <dgm:pt modelId="{A7132776-6C7B-344A-883C-E1E2A3CC64DE}">
      <dgm:prSet phldrT="[Text]"/>
      <dgm:spPr/>
      <dgm:t>
        <a:bodyPr/>
        <a:lstStyle/>
        <a:p>
          <a:r>
            <a:rPr lang="en-US"/>
            <a:t>INTERN</a:t>
          </a:r>
        </a:p>
      </dgm:t>
    </dgm:pt>
    <dgm:pt modelId="{49880B18-DA6D-1848-BE04-BDC82F151915}" type="parTrans" cxnId="{9A664F8F-EA56-CF4B-A237-34717030B7A9}">
      <dgm:prSet/>
      <dgm:spPr/>
      <dgm:t>
        <a:bodyPr/>
        <a:lstStyle/>
        <a:p>
          <a:endParaRPr lang="en-US"/>
        </a:p>
      </dgm:t>
    </dgm:pt>
    <dgm:pt modelId="{D195062C-5A29-9044-ABAA-076E9B302DEF}" type="sibTrans" cxnId="{9A664F8F-EA56-CF4B-A237-34717030B7A9}">
      <dgm:prSet/>
      <dgm:spPr/>
      <dgm:t>
        <a:bodyPr/>
        <a:lstStyle/>
        <a:p>
          <a:endParaRPr lang="en-US"/>
        </a:p>
      </dgm:t>
    </dgm:pt>
    <dgm:pt modelId="{BA83B6E7-EA70-EA41-B520-999AC83444B9}">
      <dgm:prSet phldrT="[Text]"/>
      <dgm:spPr/>
      <dgm:t>
        <a:bodyPr/>
        <a:lstStyle/>
        <a:p>
          <a:r>
            <a:rPr lang="en-US"/>
            <a:t>SOLO PASTOR</a:t>
          </a:r>
        </a:p>
      </dgm:t>
    </dgm:pt>
    <dgm:pt modelId="{F7601B82-FED2-B642-89D6-04DD837493D5}" type="parTrans" cxnId="{FBE6634D-C083-8D4B-AA15-6B2114650F13}">
      <dgm:prSet/>
      <dgm:spPr/>
      <dgm:t>
        <a:bodyPr/>
        <a:lstStyle/>
        <a:p>
          <a:endParaRPr lang="en-US"/>
        </a:p>
      </dgm:t>
    </dgm:pt>
    <dgm:pt modelId="{7F76D394-7EFC-2D4E-BD25-5C5FEA82D14A}" type="sibTrans" cxnId="{FBE6634D-C083-8D4B-AA15-6B2114650F13}">
      <dgm:prSet/>
      <dgm:spPr/>
      <dgm:t>
        <a:bodyPr/>
        <a:lstStyle/>
        <a:p>
          <a:endParaRPr lang="en-US"/>
        </a:p>
      </dgm:t>
    </dgm:pt>
    <dgm:pt modelId="{054C07F8-01F4-E944-85B3-CC44680FA5A0}">
      <dgm:prSet phldrT="[Text]"/>
      <dgm:spPr/>
      <dgm:t>
        <a:bodyPr/>
        <a:lstStyle/>
        <a:p>
          <a:r>
            <a:rPr lang="en-US" b="1"/>
            <a:t>CHURCH LEADERSHIP</a:t>
          </a:r>
        </a:p>
      </dgm:t>
    </dgm:pt>
    <dgm:pt modelId="{8DFF3EDE-01AD-6E44-92C1-05EB6CE99753}" type="parTrans" cxnId="{A6AF2A34-5A62-724A-9453-226A731B15B6}">
      <dgm:prSet/>
      <dgm:spPr/>
      <dgm:t>
        <a:bodyPr/>
        <a:lstStyle/>
        <a:p>
          <a:endParaRPr lang="en-US"/>
        </a:p>
      </dgm:t>
    </dgm:pt>
    <dgm:pt modelId="{A2AEB7D5-2D9D-7140-B48E-E8873819554F}" type="sibTrans" cxnId="{A6AF2A34-5A62-724A-9453-226A731B15B6}">
      <dgm:prSet/>
      <dgm:spPr/>
      <dgm:t>
        <a:bodyPr/>
        <a:lstStyle/>
        <a:p>
          <a:endParaRPr lang="en-US"/>
        </a:p>
      </dgm:t>
    </dgm:pt>
    <dgm:pt modelId="{6CAEA4EF-B054-1B47-A2FE-58A0E4C6F176}">
      <dgm:prSet phldrT="[Text]"/>
      <dgm:spPr/>
      <dgm:t>
        <a:bodyPr/>
        <a:lstStyle/>
        <a:p>
          <a:r>
            <a:rPr lang="en-US"/>
            <a:t>WRITER</a:t>
          </a:r>
        </a:p>
      </dgm:t>
    </dgm:pt>
    <dgm:pt modelId="{DB935A59-25DE-D646-9DC7-74D315E19A17}" type="parTrans" cxnId="{2B87B457-F20C-4142-8484-7C1B0752F86E}">
      <dgm:prSet/>
      <dgm:spPr/>
      <dgm:t>
        <a:bodyPr/>
        <a:lstStyle/>
        <a:p>
          <a:endParaRPr lang="en-US"/>
        </a:p>
      </dgm:t>
    </dgm:pt>
    <dgm:pt modelId="{AD68B825-65D9-2C42-8BFD-F20080F4B2AE}" type="sibTrans" cxnId="{2B87B457-F20C-4142-8484-7C1B0752F86E}">
      <dgm:prSet/>
      <dgm:spPr/>
      <dgm:t>
        <a:bodyPr/>
        <a:lstStyle/>
        <a:p>
          <a:endParaRPr lang="en-US"/>
        </a:p>
      </dgm:t>
    </dgm:pt>
    <dgm:pt modelId="{A0E7BC64-78F3-4045-ADA4-E539F1D912C1}">
      <dgm:prSet phldrT="[Text]"/>
      <dgm:spPr/>
      <dgm:t>
        <a:bodyPr/>
        <a:lstStyle/>
        <a:p>
          <a:r>
            <a:rPr lang="en-US" b="1"/>
            <a:t>MARTYR</a:t>
          </a:r>
        </a:p>
      </dgm:t>
    </dgm:pt>
    <dgm:pt modelId="{BDEB3DB3-8B16-1745-87AC-A56ABACF8289}" type="parTrans" cxnId="{BF982128-F1B3-C442-B6DD-BBD47766B5FE}">
      <dgm:prSet/>
      <dgm:spPr/>
      <dgm:t>
        <a:bodyPr/>
        <a:lstStyle/>
        <a:p>
          <a:endParaRPr lang="en-US"/>
        </a:p>
      </dgm:t>
    </dgm:pt>
    <dgm:pt modelId="{5BCABD3D-7889-1C4D-84F9-875162213B5B}" type="sibTrans" cxnId="{BF982128-F1B3-C442-B6DD-BBD47766B5FE}">
      <dgm:prSet/>
      <dgm:spPr/>
      <dgm:t>
        <a:bodyPr/>
        <a:lstStyle/>
        <a:p>
          <a:endParaRPr lang="en-US"/>
        </a:p>
      </dgm:t>
    </dgm:pt>
    <dgm:pt modelId="{932EC42F-1F02-FA4A-B040-0C38292BAC65}">
      <dgm:prSet phldrT="[Text]"/>
      <dgm:spPr/>
      <dgm:t>
        <a:bodyPr/>
        <a:lstStyle/>
        <a:p>
          <a:r>
            <a:rPr lang="en-US"/>
            <a:t>APPRENTICE</a:t>
          </a:r>
        </a:p>
      </dgm:t>
    </dgm:pt>
    <dgm:pt modelId="{FA115FFB-AB81-9F4A-BEBF-62394AE1E3D0}" type="parTrans" cxnId="{1C683BD5-D2AB-3E47-B7DF-0C1107C80D94}">
      <dgm:prSet/>
      <dgm:spPr/>
      <dgm:t>
        <a:bodyPr/>
        <a:lstStyle/>
        <a:p>
          <a:endParaRPr lang="en-US"/>
        </a:p>
      </dgm:t>
    </dgm:pt>
    <dgm:pt modelId="{BC0DC0AE-59B4-784A-B3C9-041024A252CF}" type="sibTrans" cxnId="{1C683BD5-D2AB-3E47-B7DF-0C1107C80D94}">
      <dgm:prSet/>
      <dgm:spPr/>
      <dgm:t>
        <a:bodyPr/>
        <a:lstStyle/>
        <a:p>
          <a:endParaRPr lang="en-US"/>
        </a:p>
      </dgm:t>
    </dgm:pt>
    <dgm:pt modelId="{DC691D8B-24EA-CF47-869B-A42BEB95C66A}">
      <dgm:prSet phldrT="[Text]"/>
      <dgm:spPr/>
      <dgm:t>
        <a:bodyPr/>
        <a:lstStyle/>
        <a:p>
          <a:r>
            <a:rPr lang="en-US"/>
            <a:t>BOAT  OWNER</a:t>
          </a:r>
        </a:p>
      </dgm:t>
    </dgm:pt>
    <dgm:pt modelId="{FB1F6422-1F27-594C-94E0-7B03203A47B2}" type="parTrans" cxnId="{B93893E7-CA5E-AA49-8D09-06578B8F23B9}">
      <dgm:prSet/>
      <dgm:spPr/>
      <dgm:t>
        <a:bodyPr/>
        <a:lstStyle/>
        <a:p>
          <a:endParaRPr lang="en-US"/>
        </a:p>
      </dgm:t>
    </dgm:pt>
    <dgm:pt modelId="{F6AD7DA4-E460-C944-AFEE-D44B30687CF2}" type="sibTrans" cxnId="{B93893E7-CA5E-AA49-8D09-06578B8F23B9}">
      <dgm:prSet/>
      <dgm:spPr/>
      <dgm:t>
        <a:bodyPr/>
        <a:lstStyle/>
        <a:p>
          <a:endParaRPr lang="en-US"/>
        </a:p>
      </dgm:t>
    </dgm:pt>
    <dgm:pt modelId="{FAB3E52E-0028-834D-B1E8-27430B29BDA2}">
      <dgm:prSet phldrT="[Text]"/>
      <dgm:spPr/>
      <dgm:t>
        <a:bodyPr/>
        <a:lstStyle/>
        <a:p>
          <a:r>
            <a:rPr lang="en-US"/>
            <a:t>FOLLOWER</a:t>
          </a:r>
        </a:p>
      </dgm:t>
    </dgm:pt>
    <dgm:pt modelId="{C4F3E73F-7051-5645-9979-C87C7F6EDDE6}" type="parTrans" cxnId="{37C80584-6EB2-2147-8F17-85F8F77220DA}">
      <dgm:prSet/>
      <dgm:spPr/>
      <dgm:t>
        <a:bodyPr/>
        <a:lstStyle/>
        <a:p>
          <a:endParaRPr lang="en-US"/>
        </a:p>
      </dgm:t>
    </dgm:pt>
    <dgm:pt modelId="{D1DCE9A1-D0E2-6244-BBF6-6B4B120031D9}" type="sibTrans" cxnId="{37C80584-6EB2-2147-8F17-85F8F77220DA}">
      <dgm:prSet/>
      <dgm:spPr/>
      <dgm:t>
        <a:bodyPr/>
        <a:lstStyle/>
        <a:p>
          <a:endParaRPr lang="en-US"/>
        </a:p>
      </dgm:t>
    </dgm:pt>
    <dgm:pt modelId="{190E130F-507E-654A-AF57-7A7394736E22}">
      <dgm:prSet phldrT="[Text]"/>
      <dgm:spPr/>
      <dgm:t>
        <a:bodyPr/>
        <a:lstStyle/>
        <a:p>
          <a:r>
            <a:rPr lang="en-US"/>
            <a:t>MULTI-SITE</a:t>
          </a:r>
        </a:p>
      </dgm:t>
    </dgm:pt>
    <dgm:pt modelId="{95069751-E527-424F-B573-F3D4BF6FF83C}" type="parTrans" cxnId="{5DE27ED0-04AD-5047-93CF-B647CC473EDE}">
      <dgm:prSet/>
      <dgm:spPr/>
      <dgm:t>
        <a:bodyPr/>
        <a:lstStyle/>
        <a:p>
          <a:endParaRPr lang="en-US"/>
        </a:p>
      </dgm:t>
    </dgm:pt>
    <dgm:pt modelId="{B6FBF631-B89D-994C-9223-9F476B52E387}" type="sibTrans" cxnId="{5DE27ED0-04AD-5047-93CF-B647CC473EDE}">
      <dgm:prSet/>
      <dgm:spPr/>
      <dgm:t>
        <a:bodyPr/>
        <a:lstStyle/>
        <a:p>
          <a:endParaRPr lang="en-US"/>
        </a:p>
      </dgm:t>
    </dgm:pt>
    <dgm:pt modelId="{DC6D2BEB-EF1A-3147-9642-027E92ACF412}">
      <dgm:prSet phldrT="[Text]"/>
      <dgm:spPr/>
      <dgm:t>
        <a:bodyPr/>
        <a:lstStyle/>
        <a:p>
          <a:r>
            <a:rPr lang="en-US"/>
            <a:t>DS / BISHOP</a:t>
          </a:r>
        </a:p>
      </dgm:t>
    </dgm:pt>
    <dgm:pt modelId="{0C08E576-A8FC-7248-81E6-6B3AFBB522BB}" type="parTrans" cxnId="{4D3EFAAF-0300-2D43-94CB-69D35EE06A2A}">
      <dgm:prSet/>
      <dgm:spPr/>
      <dgm:t>
        <a:bodyPr/>
        <a:lstStyle/>
        <a:p>
          <a:endParaRPr lang="en-US"/>
        </a:p>
      </dgm:t>
    </dgm:pt>
    <dgm:pt modelId="{8450F0E9-767C-644B-8D0C-C3AA90772718}" type="sibTrans" cxnId="{4D3EFAAF-0300-2D43-94CB-69D35EE06A2A}">
      <dgm:prSet/>
      <dgm:spPr/>
      <dgm:t>
        <a:bodyPr/>
        <a:lstStyle/>
        <a:p>
          <a:endParaRPr lang="en-US"/>
        </a:p>
      </dgm:t>
    </dgm:pt>
    <dgm:pt modelId="{29D31243-5551-8F48-B54E-CA77CD875A45}" type="pres">
      <dgm:prSet presAssocID="{F7F9A2E7-C75C-FA4D-96D5-12DF70A1A6EA}" presName="Name0" presStyleCnt="0">
        <dgm:presLayoutVars>
          <dgm:dir/>
        </dgm:presLayoutVars>
      </dgm:prSet>
      <dgm:spPr/>
    </dgm:pt>
    <dgm:pt modelId="{BC1E7363-6DE6-AF4C-BCB8-C0974932539D}" type="pres">
      <dgm:prSet presAssocID="{ED77F986-4634-494E-81CA-68AB9352FC01}" presName="parComposite" presStyleCnt="0"/>
      <dgm:spPr/>
    </dgm:pt>
    <dgm:pt modelId="{391794A2-F659-0042-A420-241DB98230DE}" type="pres">
      <dgm:prSet presAssocID="{ED77F986-4634-494E-81CA-68AB9352FC01}" presName="parBigCircle" presStyleLbl="node0" presStyleIdx="0" presStyleCnt="4"/>
      <dgm:spPr>
        <a:ln>
          <a:noFill/>
        </a:ln>
      </dgm:spPr>
    </dgm:pt>
    <dgm:pt modelId="{5A439EFB-1F79-FB43-90E9-BE92D50CD6AA}" type="pres">
      <dgm:prSet presAssocID="{ED77F986-4634-494E-81CA-68AB9352FC01}" presName="parTx" presStyleLbl="revTx" presStyleIdx="0" presStyleCnt="22"/>
      <dgm:spPr/>
    </dgm:pt>
    <dgm:pt modelId="{EC42906E-43C1-7347-88AF-6AF546ACCB34}" type="pres">
      <dgm:prSet presAssocID="{ED77F986-4634-494E-81CA-68AB9352FC01}" presName="bSpace" presStyleCnt="0"/>
      <dgm:spPr/>
    </dgm:pt>
    <dgm:pt modelId="{768B697B-AF5F-2C47-840C-30BE80E9A17A}" type="pres">
      <dgm:prSet presAssocID="{ED77F986-4634-494E-81CA-68AB9352FC01}" presName="parBackupNorm" presStyleCnt="0"/>
      <dgm:spPr/>
    </dgm:pt>
    <dgm:pt modelId="{75577545-4AF1-334F-BAEC-18327644BC4A}" type="pres">
      <dgm:prSet presAssocID="{F9D660ED-8CCA-FA42-8F1D-8629938CB55C}" presName="parSpace" presStyleCnt="0"/>
      <dgm:spPr/>
    </dgm:pt>
    <dgm:pt modelId="{FD19C59B-B6CC-7C4E-9579-75B1CCAD740A}" type="pres">
      <dgm:prSet presAssocID="{932EC42F-1F02-FA4A-B040-0C38292BAC65}" presName="desBackupLeftNorm" presStyleCnt="0"/>
      <dgm:spPr/>
    </dgm:pt>
    <dgm:pt modelId="{50965E07-0A09-4E42-9ABA-91BAA2C7D5EA}" type="pres">
      <dgm:prSet presAssocID="{932EC42F-1F02-FA4A-B040-0C38292BAC65}" presName="desComposite" presStyleCnt="0"/>
      <dgm:spPr/>
    </dgm:pt>
    <dgm:pt modelId="{51EDD13F-DB2A-564E-BEBB-0877D83570CC}" type="pres">
      <dgm:prSet presAssocID="{932EC42F-1F02-FA4A-B040-0C38292BAC65}" presName="desCircle" presStyleLbl="node1" presStyleIdx="0" presStyleCnt="9"/>
      <dgm:spPr>
        <a:ln>
          <a:noFill/>
        </a:ln>
      </dgm:spPr>
    </dgm:pt>
    <dgm:pt modelId="{25EEA894-139D-CA41-86DF-02A05A0B5197}" type="pres">
      <dgm:prSet presAssocID="{932EC42F-1F02-FA4A-B040-0C38292BAC65}" presName="chTx" presStyleLbl="revTx" presStyleIdx="1" presStyleCnt="22"/>
      <dgm:spPr/>
    </dgm:pt>
    <dgm:pt modelId="{A9B989B5-1FA1-584F-8FF2-5F4E17F18E96}" type="pres">
      <dgm:prSet presAssocID="{932EC42F-1F02-FA4A-B040-0C38292BAC65}" presName="desTx" presStyleLbl="revTx" presStyleIdx="2" presStyleCnt="22">
        <dgm:presLayoutVars>
          <dgm:bulletEnabled val="1"/>
        </dgm:presLayoutVars>
      </dgm:prSet>
      <dgm:spPr/>
    </dgm:pt>
    <dgm:pt modelId="{0D6F215A-4EEC-D248-8A01-4CE800DF6D81}" type="pres">
      <dgm:prSet presAssocID="{932EC42F-1F02-FA4A-B040-0C38292BAC65}" presName="desBackupRightNorm" presStyleCnt="0"/>
      <dgm:spPr/>
    </dgm:pt>
    <dgm:pt modelId="{038C7F73-583E-2A40-9BAC-41C1B9584DCA}" type="pres">
      <dgm:prSet presAssocID="{BC0DC0AE-59B4-784A-B3C9-041024A252CF}" presName="desSpace" presStyleCnt="0"/>
      <dgm:spPr/>
    </dgm:pt>
    <dgm:pt modelId="{D15B4397-8561-784D-9D44-95E7BCD4E9A5}" type="pres">
      <dgm:prSet presAssocID="{DC691D8B-24EA-CF47-869B-A42BEB95C66A}" presName="desBackupLeftNorm" presStyleCnt="0"/>
      <dgm:spPr/>
    </dgm:pt>
    <dgm:pt modelId="{F5E231E8-9D9C-DF42-9351-DA6F3E1780BE}" type="pres">
      <dgm:prSet presAssocID="{DC691D8B-24EA-CF47-869B-A42BEB95C66A}" presName="desComposite" presStyleCnt="0"/>
      <dgm:spPr/>
    </dgm:pt>
    <dgm:pt modelId="{A64AB65E-2F2F-4846-AA7B-8E37A7BB79AA}" type="pres">
      <dgm:prSet presAssocID="{DC691D8B-24EA-CF47-869B-A42BEB95C66A}" presName="desCircle" presStyleLbl="node1" presStyleIdx="1" presStyleCnt="9"/>
      <dgm:spPr>
        <a:ln>
          <a:noFill/>
        </a:ln>
      </dgm:spPr>
    </dgm:pt>
    <dgm:pt modelId="{4FC715E5-45E4-754D-BF07-388E15DCA673}" type="pres">
      <dgm:prSet presAssocID="{DC691D8B-24EA-CF47-869B-A42BEB95C66A}" presName="chTx" presStyleLbl="revTx" presStyleIdx="3" presStyleCnt="22"/>
      <dgm:spPr/>
    </dgm:pt>
    <dgm:pt modelId="{93295979-CAFC-5340-96DE-740813F42C04}" type="pres">
      <dgm:prSet presAssocID="{DC691D8B-24EA-CF47-869B-A42BEB95C66A}" presName="desTx" presStyleLbl="revTx" presStyleIdx="4" presStyleCnt="22">
        <dgm:presLayoutVars>
          <dgm:bulletEnabled val="1"/>
        </dgm:presLayoutVars>
      </dgm:prSet>
      <dgm:spPr/>
    </dgm:pt>
    <dgm:pt modelId="{58A46BD7-534C-B54F-83D0-256CCE89D23E}" type="pres">
      <dgm:prSet presAssocID="{DC691D8B-24EA-CF47-869B-A42BEB95C66A}" presName="desBackupRightNorm" presStyleCnt="0"/>
      <dgm:spPr/>
    </dgm:pt>
    <dgm:pt modelId="{5619CDB7-E280-3944-BFD8-120D25F2D94B}" type="pres">
      <dgm:prSet presAssocID="{F6AD7DA4-E460-C944-AFEE-D44B30687CF2}" presName="desSpace" presStyleCnt="0"/>
      <dgm:spPr/>
    </dgm:pt>
    <dgm:pt modelId="{C98CAFB1-B5BA-9744-BFF0-7F61557B4591}" type="pres">
      <dgm:prSet presAssocID="{9901837C-846E-BC49-A3FE-408025087385}" presName="parComposite" presStyleCnt="0"/>
      <dgm:spPr/>
    </dgm:pt>
    <dgm:pt modelId="{D5999E92-5DBE-2044-AF90-5E05C2E148D0}" type="pres">
      <dgm:prSet presAssocID="{9901837C-846E-BC49-A3FE-408025087385}" presName="parBigCircle" presStyleLbl="node0" presStyleIdx="1" presStyleCnt="4"/>
      <dgm:spPr>
        <a:ln>
          <a:noFill/>
        </a:ln>
      </dgm:spPr>
    </dgm:pt>
    <dgm:pt modelId="{356E6BD1-891E-3B4C-A618-8EF8F5AC3E41}" type="pres">
      <dgm:prSet presAssocID="{9901837C-846E-BC49-A3FE-408025087385}" presName="parTx" presStyleLbl="revTx" presStyleIdx="5" presStyleCnt="22"/>
      <dgm:spPr/>
    </dgm:pt>
    <dgm:pt modelId="{0620880B-BA3E-D840-BD54-74E37BDBCCBF}" type="pres">
      <dgm:prSet presAssocID="{9901837C-846E-BC49-A3FE-408025087385}" presName="bSpace" presStyleCnt="0"/>
      <dgm:spPr/>
    </dgm:pt>
    <dgm:pt modelId="{E3779DEC-45FA-2E4F-89D9-7165887E5D7E}" type="pres">
      <dgm:prSet presAssocID="{9901837C-846E-BC49-A3FE-408025087385}" presName="parBackupNorm" presStyleCnt="0"/>
      <dgm:spPr/>
    </dgm:pt>
    <dgm:pt modelId="{C445147E-7186-3A4B-8066-164AA71AE2BF}" type="pres">
      <dgm:prSet presAssocID="{9909B1D3-C5ED-F44C-9FC8-F4884FD02158}" presName="parSpace" presStyleCnt="0"/>
      <dgm:spPr/>
    </dgm:pt>
    <dgm:pt modelId="{AB9A30C4-8998-C444-B046-1506AA28BD38}" type="pres">
      <dgm:prSet presAssocID="{FAB3E52E-0028-834D-B1E8-27430B29BDA2}" presName="desBackupLeftNorm" presStyleCnt="0"/>
      <dgm:spPr/>
    </dgm:pt>
    <dgm:pt modelId="{708BE610-1C9B-C74E-AF8D-40BD6FF13A70}" type="pres">
      <dgm:prSet presAssocID="{FAB3E52E-0028-834D-B1E8-27430B29BDA2}" presName="desComposite" presStyleCnt="0"/>
      <dgm:spPr/>
    </dgm:pt>
    <dgm:pt modelId="{07B31C0C-3841-0344-B8DB-5E6E3594A9E5}" type="pres">
      <dgm:prSet presAssocID="{FAB3E52E-0028-834D-B1E8-27430B29BDA2}" presName="desCircle" presStyleLbl="node1" presStyleIdx="2" presStyleCnt="9"/>
      <dgm:spPr>
        <a:ln>
          <a:noFill/>
        </a:ln>
      </dgm:spPr>
    </dgm:pt>
    <dgm:pt modelId="{1E8453FD-713B-3442-83BA-47D4768D0BCA}" type="pres">
      <dgm:prSet presAssocID="{FAB3E52E-0028-834D-B1E8-27430B29BDA2}" presName="chTx" presStyleLbl="revTx" presStyleIdx="6" presStyleCnt="22"/>
      <dgm:spPr/>
    </dgm:pt>
    <dgm:pt modelId="{7BD6B0DB-9474-F443-9425-AB5AE9E89EF7}" type="pres">
      <dgm:prSet presAssocID="{FAB3E52E-0028-834D-B1E8-27430B29BDA2}" presName="desTx" presStyleLbl="revTx" presStyleIdx="7" presStyleCnt="22">
        <dgm:presLayoutVars>
          <dgm:bulletEnabled val="1"/>
        </dgm:presLayoutVars>
      </dgm:prSet>
      <dgm:spPr/>
    </dgm:pt>
    <dgm:pt modelId="{DE53EECD-524F-1B45-8A9E-69D4B1C6FC11}" type="pres">
      <dgm:prSet presAssocID="{FAB3E52E-0028-834D-B1E8-27430B29BDA2}" presName="desBackupRightNorm" presStyleCnt="0"/>
      <dgm:spPr/>
    </dgm:pt>
    <dgm:pt modelId="{B6CD5C7E-46C5-7747-8117-1D4BBA73032A}" type="pres">
      <dgm:prSet presAssocID="{D1DCE9A1-D0E2-6244-BBF6-6B4B120031D9}" presName="desSpace" presStyleCnt="0"/>
      <dgm:spPr/>
    </dgm:pt>
    <dgm:pt modelId="{DDB93E99-465F-4044-B1ED-8C196AB8C030}" type="pres">
      <dgm:prSet presAssocID="{A4C0A186-90CE-1D4A-BF0E-7E60D7508679}" presName="desBackupLeftNorm" presStyleCnt="0"/>
      <dgm:spPr/>
    </dgm:pt>
    <dgm:pt modelId="{1BBA83C5-6F52-AE46-9672-12305463DD9D}" type="pres">
      <dgm:prSet presAssocID="{A4C0A186-90CE-1D4A-BF0E-7E60D7508679}" presName="desComposite" presStyleCnt="0"/>
      <dgm:spPr/>
    </dgm:pt>
    <dgm:pt modelId="{378535C8-4D0E-E74A-A21A-4B1375A60B3F}" type="pres">
      <dgm:prSet presAssocID="{A4C0A186-90CE-1D4A-BF0E-7E60D7508679}" presName="desCircle" presStyleLbl="node1" presStyleIdx="3" presStyleCnt="9"/>
      <dgm:spPr>
        <a:ln>
          <a:noFill/>
        </a:ln>
      </dgm:spPr>
    </dgm:pt>
    <dgm:pt modelId="{C70684DA-D316-2D43-9BB1-6260CDA8601C}" type="pres">
      <dgm:prSet presAssocID="{A4C0A186-90CE-1D4A-BF0E-7E60D7508679}" presName="chTx" presStyleLbl="revTx" presStyleIdx="8" presStyleCnt="22"/>
      <dgm:spPr/>
    </dgm:pt>
    <dgm:pt modelId="{2A52D54A-A655-EA4C-ACF2-36EB3BF227F3}" type="pres">
      <dgm:prSet presAssocID="{A4C0A186-90CE-1D4A-BF0E-7E60D7508679}" presName="desTx" presStyleLbl="revTx" presStyleIdx="9" presStyleCnt="22">
        <dgm:presLayoutVars>
          <dgm:bulletEnabled val="1"/>
        </dgm:presLayoutVars>
      </dgm:prSet>
      <dgm:spPr/>
    </dgm:pt>
    <dgm:pt modelId="{7D76CC6C-1A19-6C46-87A8-0EDA93811E27}" type="pres">
      <dgm:prSet presAssocID="{A4C0A186-90CE-1D4A-BF0E-7E60D7508679}" presName="desBackupRightNorm" presStyleCnt="0"/>
      <dgm:spPr/>
    </dgm:pt>
    <dgm:pt modelId="{9AEDFCDA-7FC5-AA45-8015-2F7CFF031891}" type="pres">
      <dgm:prSet presAssocID="{9F9D8BEB-2995-B649-BB14-5FA5215D16B2}" presName="desSpace" presStyleCnt="0"/>
      <dgm:spPr/>
    </dgm:pt>
    <dgm:pt modelId="{B46E9F15-343E-844F-945F-0AEDF034D859}" type="pres">
      <dgm:prSet presAssocID="{A7132776-6C7B-344A-883C-E1E2A3CC64DE}" presName="desBackupLeftNorm" presStyleCnt="0"/>
      <dgm:spPr/>
    </dgm:pt>
    <dgm:pt modelId="{93E0A193-4931-C04A-B4E4-857BBEB96484}" type="pres">
      <dgm:prSet presAssocID="{A7132776-6C7B-344A-883C-E1E2A3CC64DE}" presName="desComposite" presStyleCnt="0"/>
      <dgm:spPr/>
    </dgm:pt>
    <dgm:pt modelId="{6C47AF77-68DF-8244-A2EA-3D54BD01DBEB}" type="pres">
      <dgm:prSet presAssocID="{A7132776-6C7B-344A-883C-E1E2A3CC64DE}" presName="desCircle" presStyleLbl="node1" presStyleIdx="4" presStyleCnt="9"/>
      <dgm:spPr>
        <a:ln>
          <a:noFill/>
        </a:ln>
      </dgm:spPr>
    </dgm:pt>
    <dgm:pt modelId="{FAC98B80-C593-044A-B533-A412CABD1D3F}" type="pres">
      <dgm:prSet presAssocID="{A7132776-6C7B-344A-883C-E1E2A3CC64DE}" presName="chTx" presStyleLbl="revTx" presStyleIdx="10" presStyleCnt="22"/>
      <dgm:spPr/>
    </dgm:pt>
    <dgm:pt modelId="{847AF7BF-11FC-AF43-8DAD-1948719AEE2F}" type="pres">
      <dgm:prSet presAssocID="{A7132776-6C7B-344A-883C-E1E2A3CC64DE}" presName="desTx" presStyleLbl="revTx" presStyleIdx="11" presStyleCnt="22">
        <dgm:presLayoutVars>
          <dgm:bulletEnabled val="1"/>
        </dgm:presLayoutVars>
      </dgm:prSet>
      <dgm:spPr/>
    </dgm:pt>
    <dgm:pt modelId="{50B70CBE-C280-F445-AB26-1C3936337327}" type="pres">
      <dgm:prSet presAssocID="{A7132776-6C7B-344A-883C-E1E2A3CC64DE}" presName="desBackupRightNorm" presStyleCnt="0"/>
      <dgm:spPr/>
    </dgm:pt>
    <dgm:pt modelId="{BAFF20A1-38A4-AD42-A03A-8E1D73EA200F}" type="pres">
      <dgm:prSet presAssocID="{D195062C-5A29-9044-ABAA-076E9B302DEF}" presName="desSpace" presStyleCnt="0"/>
      <dgm:spPr/>
    </dgm:pt>
    <dgm:pt modelId="{734FF1DB-A3F0-9443-81C5-9578D0E83DCE}" type="pres">
      <dgm:prSet presAssocID="{BA83B6E7-EA70-EA41-B520-999AC83444B9}" presName="desBackupLeftNorm" presStyleCnt="0"/>
      <dgm:spPr/>
    </dgm:pt>
    <dgm:pt modelId="{752E3C5D-C95E-2C4F-944A-5FBA15ED858D}" type="pres">
      <dgm:prSet presAssocID="{BA83B6E7-EA70-EA41-B520-999AC83444B9}" presName="desComposite" presStyleCnt="0"/>
      <dgm:spPr/>
    </dgm:pt>
    <dgm:pt modelId="{895B1630-59EE-AA40-93C8-7B48F1DE2243}" type="pres">
      <dgm:prSet presAssocID="{BA83B6E7-EA70-EA41-B520-999AC83444B9}" presName="desCircle" presStyleLbl="node1" presStyleIdx="5" presStyleCnt="9"/>
      <dgm:spPr>
        <a:ln>
          <a:noFill/>
        </a:ln>
      </dgm:spPr>
    </dgm:pt>
    <dgm:pt modelId="{DD2AE93C-3988-D244-8FD1-C65F86D1562C}" type="pres">
      <dgm:prSet presAssocID="{BA83B6E7-EA70-EA41-B520-999AC83444B9}" presName="chTx" presStyleLbl="revTx" presStyleIdx="12" presStyleCnt="22"/>
      <dgm:spPr/>
    </dgm:pt>
    <dgm:pt modelId="{11E392F4-DAF1-B64B-858C-B347004A6A61}" type="pres">
      <dgm:prSet presAssocID="{BA83B6E7-EA70-EA41-B520-999AC83444B9}" presName="desTx" presStyleLbl="revTx" presStyleIdx="13" presStyleCnt="22">
        <dgm:presLayoutVars>
          <dgm:bulletEnabled val="1"/>
        </dgm:presLayoutVars>
      </dgm:prSet>
      <dgm:spPr/>
    </dgm:pt>
    <dgm:pt modelId="{7A8304B9-11C1-AD48-AEFC-AC1EFBC92479}" type="pres">
      <dgm:prSet presAssocID="{BA83B6E7-EA70-EA41-B520-999AC83444B9}" presName="desBackupRightNorm" presStyleCnt="0"/>
      <dgm:spPr/>
    </dgm:pt>
    <dgm:pt modelId="{F668BFFB-DEF0-3046-B673-67D556A21D3B}" type="pres">
      <dgm:prSet presAssocID="{7F76D394-7EFC-2D4E-BD25-5C5FEA82D14A}" presName="desSpace" presStyleCnt="0"/>
      <dgm:spPr/>
    </dgm:pt>
    <dgm:pt modelId="{7B02B462-268F-DB4C-9AA9-8F8102C5BB4D}" type="pres">
      <dgm:prSet presAssocID="{054C07F8-01F4-E944-85B3-CC44680FA5A0}" presName="parComposite" presStyleCnt="0"/>
      <dgm:spPr/>
    </dgm:pt>
    <dgm:pt modelId="{0A8DDC19-455B-774A-98B4-D0165609BA06}" type="pres">
      <dgm:prSet presAssocID="{054C07F8-01F4-E944-85B3-CC44680FA5A0}" presName="parBigCircle" presStyleLbl="node0" presStyleIdx="2" presStyleCnt="4"/>
      <dgm:spPr>
        <a:ln>
          <a:noFill/>
        </a:ln>
      </dgm:spPr>
    </dgm:pt>
    <dgm:pt modelId="{751E62F0-CE8E-EC43-8E19-1E55D75F276C}" type="pres">
      <dgm:prSet presAssocID="{054C07F8-01F4-E944-85B3-CC44680FA5A0}" presName="parTx" presStyleLbl="revTx" presStyleIdx="14" presStyleCnt="22"/>
      <dgm:spPr/>
    </dgm:pt>
    <dgm:pt modelId="{337262C3-836D-3C43-922A-DC9AE7EAC5BB}" type="pres">
      <dgm:prSet presAssocID="{054C07F8-01F4-E944-85B3-CC44680FA5A0}" presName="bSpace" presStyleCnt="0"/>
      <dgm:spPr/>
    </dgm:pt>
    <dgm:pt modelId="{1FFC1C93-C9FA-5F45-A1A1-ED4906C41F3B}" type="pres">
      <dgm:prSet presAssocID="{054C07F8-01F4-E944-85B3-CC44680FA5A0}" presName="parBackupNorm" presStyleCnt="0"/>
      <dgm:spPr/>
    </dgm:pt>
    <dgm:pt modelId="{8ECB668E-8117-034C-9A06-9ADD69E36C36}" type="pres">
      <dgm:prSet presAssocID="{A2AEB7D5-2D9D-7140-B48E-E8873819554F}" presName="parSpace" presStyleCnt="0"/>
      <dgm:spPr/>
    </dgm:pt>
    <dgm:pt modelId="{F951754A-ACE8-224A-B1E1-2D8EF729E5DF}" type="pres">
      <dgm:prSet presAssocID="{190E130F-507E-654A-AF57-7A7394736E22}" presName="desBackupLeftNorm" presStyleCnt="0"/>
      <dgm:spPr/>
    </dgm:pt>
    <dgm:pt modelId="{3567493E-770F-084E-8B89-97D124A02621}" type="pres">
      <dgm:prSet presAssocID="{190E130F-507E-654A-AF57-7A7394736E22}" presName="desComposite" presStyleCnt="0"/>
      <dgm:spPr/>
    </dgm:pt>
    <dgm:pt modelId="{079AA96B-4B27-844D-A129-AC53F2AADAEE}" type="pres">
      <dgm:prSet presAssocID="{190E130F-507E-654A-AF57-7A7394736E22}" presName="desCircle" presStyleLbl="node1" presStyleIdx="6" presStyleCnt="9"/>
      <dgm:spPr>
        <a:ln>
          <a:noFill/>
        </a:ln>
      </dgm:spPr>
    </dgm:pt>
    <dgm:pt modelId="{0C44AEEF-6CDE-DD4A-A1DC-CF598D7A56FE}" type="pres">
      <dgm:prSet presAssocID="{190E130F-507E-654A-AF57-7A7394736E22}" presName="chTx" presStyleLbl="revTx" presStyleIdx="15" presStyleCnt="22"/>
      <dgm:spPr/>
    </dgm:pt>
    <dgm:pt modelId="{5E1630F7-E2B3-9744-8922-2F81C195EEE8}" type="pres">
      <dgm:prSet presAssocID="{190E130F-507E-654A-AF57-7A7394736E22}" presName="desTx" presStyleLbl="revTx" presStyleIdx="16" presStyleCnt="22">
        <dgm:presLayoutVars>
          <dgm:bulletEnabled val="1"/>
        </dgm:presLayoutVars>
      </dgm:prSet>
      <dgm:spPr/>
    </dgm:pt>
    <dgm:pt modelId="{D0F45C86-4BEA-1345-820A-3DB62AD6BBEB}" type="pres">
      <dgm:prSet presAssocID="{190E130F-507E-654A-AF57-7A7394736E22}" presName="desBackupRightNorm" presStyleCnt="0"/>
      <dgm:spPr/>
    </dgm:pt>
    <dgm:pt modelId="{31075C54-EBEC-644B-8C45-486A88C21E7E}" type="pres">
      <dgm:prSet presAssocID="{B6FBF631-B89D-994C-9223-9F476B52E387}" presName="desSpace" presStyleCnt="0"/>
      <dgm:spPr/>
    </dgm:pt>
    <dgm:pt modelId="{93253173-847E-434A-9BF0-4DD004117FCB}" type="pres">
      <dgm:prSet presAssocID="{DC6D2BEB-EF1A-3147-9642-027E92ACF412}" presName="desBackupLeftNorm" presStyleCnt="0"/>
      <dgm:spPr/>
    </dgm:pt>
    <dgm:pt modelId="{E643DD18-E21B-6F46-95BC-FA3864384B21}" type="pres">
      <dgm:prSet presAssocID="{DC6D2BEB-EF1A-3147-9642-027E92ACF412}" presName="desComposite" presStyleCnt="0"/>
      <dgm:spPr/>
    </dgm:pt>
    <dgm:pt modelId="{0C006611-FBE1-6F44-AE28-A2F935122C12}" type="pres">
      <dgm:prSet presAssocID="{DC6D2BEB-EF1A-3147-9642-027E92ACF412}" presName="desCircle" presStyleLbl="node1" presStyleIdx="7" presStyleCnt="9"/>
      <dgm:spPr>
        <a:ln>
          <a:noFill/>
        </a:ln>
      </dgm:spPr>
    </dgm:pt>
    <dgm:pt modelId="{0D3D502F-DF34-004D-BC42-73510C4281A2}" type="pres">
      <dgm:prSet presAssocID="{DC6D2BEB-EF1A-3147-9642-027E92ACF412}" presName="chTx" presStyleLbl="revTx" presStyleIdx="17" presStyleCnt="22"/>
      <dgm:spPr/>
    </dgm:pt>
    <dgm:pt modelId="{273C788F-F53E-FC4E-B2F5-6A9016B11C13}" type="pres">
      <dgm:prSet presAssocID="{DC6D2BEB-EF1A-3147-9642-027E92ACF412}" presName="desTx" presStyleLbl="revTx" presStyleIdx="18" presStyleCnt="22">
        <dgm:presLayoutVars>
          <dgm:bulletEnabled val="1"/>
        </dgm:presLayoutVars>
      </dgm:prSet>
      <dgm:spPr/>
    </dgm:pt>
    <dgm:pt modelId="{B33BAD67-A258-B64B-A608-681100DC8F42}" type="pres">
      <dgm:prSet presAssocID="{DC6D2BEB-EF1A-3147-9642-027E92ACF412}" presName="desBackupRightNorm" presStyleCnt="0"/>
      <dgm:spPr/>
    </dgm:pt>
    <dgm:pt modelId="{FF8B338D-0F64-9F49-8812-9B856E6A70CF}" type="pres">
      <dgm:prSet presAssocID="{8450F0E9-767C-644B-8D0C-C3AA90772718}" presName="desSpace" presStyleCnt="0"/>
      <dgm:spPr/>
    </dgm:pt>
    <dgm:pt modelId="{AD1E58B4-C429-E54D-9E1A-262E192178C9}" type="pres">
      <dgm:prSet presAssocID="{6CAEA4EF-B054-1B47-A2FE-58A0E4C6F176}" presName="desBackupLeftNorm" presStyleCnt="0"/>
      <dgm:spPr/>
    </dgm:pt>
    <dgm:pt modelId="{6A87512E-4DF3-CA41-884A-C0918401B3B9}" type="pres">
      <dgm:prSet presAssocID="{6CAEA4EF-B054-1B47-A2FE-58A0E4C6F176}" presName="desComposite" presStyleCnt="0"/>
      <dgm:spPr/>
    </dgm:pt>
    <dgm:pt modelId="{07E67F62-EA2E-4C45-8EAF-722AF22CCF53}" type="pres">
      <dgm:prSet presAssocID="{6CAEA4EF-B054-1B47-A2FE-58A0E4C6F176}" presName="desCircle" presStyleLbl="node1" presStyleIdx="8" presStyleCnt="9"/>
      <dgm:spPr>
        <a:ln>
          <a:noFill/>
        </a:ln>
      </dgm:spPr>
    </dgm:pt>
    <dgm:pt modelId="{7C71CA27-F7D8-2341-B9B6-43DB47B98EE4}" type="pres">
      <dgm:prSet presAssocID="{6CAEA4EF-B054-1B47-A2FE-58A0E4C6F176}" presName="chTx" presStyleLbl="revTx" presStyleIdx="19" presStyleCnt="22"/>
      <dgm:spPr/>
    </dgm:pt>
    <dgm:pt modelId="{C8D19C2A-9DAD-5349-9835-88EB5086B560}" type="pres">
      <dgm:prSet presAssocID="{6CAEA4EF-B054-1B47-A2FE-58A0E4C6F176}" presName="desTx" presStyleLbl="revTx" presStyleIdx="20" presStyleCnt="22">
        <dgm:presLayoutVars>
          <dgm:bulletEnabled val="1"/>
        </dgm:presLayoutVars>
      </dgm:prSet>
      <dgm:spPr/>
    </dgm:pt>
    <dgm:pt modelId="{7BDE455B-7451-F54C-B75E-F00116F735C1}" type="pres">
      <dgm:prSet presAssocID="{6CAEA4EF-B054-1B47-A2FE-58A0E4C6F176}" presName="desBackupRightNorm" presStyleCnt="0"/>
      <dgm:spPr/>
    </dgm:pt>
    <dgm:pt modelId="{448B480B-25E0-0C46-933B-A8D007238DB1}" type="pres">
      <dgm:prSet presAssocID="{AD68B825-65D9-2C42-8BFD-F20080F4B2AE}" presName="desSpace" presStyleCnt="0"/>
      <dgm:spPr/>
    </dgm:pt>
    <dgm:pt modelId="{F4D4B4C5-7F2D-0B4D-8B6B-E56139DA4B78}" type="pres">
      <dgm:prSet presAssocID="{A0E7BC64-78F3-4045-ADA4-E539F1D912C1}" presName="parComposite" presStyleCnt="0"/>
      <dgm:spPr/>
    </dgm:pt>
    <dgm:pt modelId="{50B8CA97-7D98-D04E-968A-692CC3106E75}" type="pres">
      <dgm:prSet presAssocID="{A0E7BC64-78F3-4045-ADA4-E539F1D912C1}" presName="parBigCircle" presStyleLbl="node0" presStyleIdx="3" presStyleCnt="4"/>
      <dgm:spPr>
        <a:ln>
          <a:noFill/>
        </a:ln>
      </dgm:spPr>
    </dgm:pt>
    <dgm:pt modelId="{572FB063-CCBB-7D4B-BC78-EEC174FD75FA}" type="pres">
      <dgm:prSet presAssocID="{A0E7BC64-78F3-4045-ADA4-E539F1D912C1}" presName="parTx" presStyleLbl="revTx" presStyleIdx="21" presStyleCnt="22"/>
      <dgm:spPr/>
    </dgm:pt>
    <dgm:pt modelId="{19D3B970-4D31-B248-ACCE-E9922F876532}" type="pres">
      <dgm:prSet presAssocID="{A0E7BC64-78F3-4045-ADA4-E539F1D912C1}" presName="bSpace" presStyleCnt="0"/>
      <dgm:spPr/>
    </dgm:pt>
    <dgm:pt modelId="{3E33E2EC-29F8-5343-83B4-1D4E63D68167}" type="pres">
      <dgm:prSet presAssocID="{A0E7BC64-78F3-4045-ADA4-E539F1D912C1}" presName="parBackupNorm" presStyleCnt="0"/>
      <dgm:spPr/>
    </dgm:pt>
    <dgm:pt modelId="{02B837B7-DCDB-4B46-9769-9F3CE6ACB4E9}" type="pres">
      <dgm:prSet presAssocID="{5BCABD3D-7889-1C4D-84F9-875162213B5B}" presName="parSpace" presStyleCnt="0"/>
      <dgm:spPr/>
    </dgm:pt>
  </dgm:ptLst>
  <dgm:cxnLst>
    <dgm:cxn modelId="{AA26FB07-4A8B-FD4C-A306-038CA956839A}" type="presOf" srcId="{DC6D2BEB-EF1A-3147-9642-027E92ACF412}" destId="{0D3D502F-DF34-004D-BC42-73510C4281A2}" srcOrd="0" destOrd="0" presId="urn:microsoft.com/office/officeart/2008/layout/CircleAccentTimeline"/>
    <dgm:cxn modelId="{3142590B-298F-374A-A527-4ECFD4CE0848}" srcId="{9901837C-846E-BC49-A3FE-408025087385}" destId="{A4C0A186-90CE-1D4A-BF0E-7E60D7508679}" srcOrd="1" destOrd="0" parTransId="{CA6C8110-D5E6-ED47-84E5-D06F5ECF8BEE}" sibTransId="{9F9D8BEB-2995-B649-BB14-5FA5215D16B2}"/>
    <dgm:cxn modelId="{3AE07120-4F50-6F40-B982-39D5DCBAB917}" type="presOf" srcId="{A7132776-6C7B-344A-883C-E1E2A3CC64DE}" destId="{FAC98B80-C593-044A-B533-A412CABD1D3F}" srcOrd="0" destOrd="0" presId="urn:microsoft.com/office/officeart/2008/layout/CircleAccentTimeline"/>
    <dgm:cxn modelId="{BF982128-F1B3-C442-B6DD-BBD47766B5FE}" srcId="{F7F9A2E7-C75C-FA4D-96D5-12DF70A1A6EA}" destId="{A0E7BC64-78F3-4045-ADA4-E539F1D912C1}" srcOrd="3" destOrd="0" parTransId="{BDEB3DB3-8B16-1745-87AC-A56ABACF8289}" sibTransId="{5BCABD3D-7889-1C4D-84F9-875162213B5B}"/>
    <dgm:cxn modelId="{E12DEB2A-FDCD-B444-BBB3-16142D03CFDE}" type="presOf" srcId="{DC691D8B-24EA-CF47-869B-A42BEB95C66A}" destId="{4FC715E5-45E4-754D-BF07-388E15DCA673}" srcOrd="0" destOrd="0" presId="urn:microsoft.com/office/officeart/2008/layout/CircleAccentTimeline"/>
    <dgm:cxn modelId="{218E3A2B-7D5D-924C-AAE3-6E59BB9FB273}" type="presOf" srcId="{F7F9A2E7-C75C-FA4D-96D5-12DF70A1A6EA}" destId="{29D31243-5551-8F48-B54E-CA77CD875A45}" srcOrd="0" destOrd="0" presId="urn:microsoft.com/office/officeart/2008/layout/CircleAccentTimeline"/>
    <dgm:cxn modelId="{A6AF2A34-5A62-724A-9453-226A731B15B6}" srcId="{F7F9A2E7-C75C-FA4D-96D5-12DF70A1A6EA}" destId="{054C07F8-01F4-E944-85B3-CC44680FA5A0}" srcOrd="2" destOrd="0" parTransId="{8DFF3EDE-01AD-6E44-92C1-05EB6CE99753}" sibTransId="{A2AEB7D5-2D9D-7140-B48E-E8873819554F}"/>
    <dgm:cxn modelId="{83E54437-F933-DA43-AC6C-D2F3A8EE7DDB}" type="presOf" srcId="{A4C0A186-90CE-1D4A-BF0E-7E60D7508679}" destId="{C70684DA-D316-2D43-9BB1-6260CDA8601C}" srcOrd="0" destOrd="0" presId="urn:microsoft.com/office/officeart/2008/layout/CircleAccentTimeline"/>
    <dgm:cxn modelId="{9142C543-2A25-2249-A138-D56AD2341928}" type="presOf" srcId="{A0E7BC64-78F3-4045-ADA4-E539F1D912C1}" destId="{572FB063-CCBB-7D4B-BC78-EEC174FD75FA}" srcOrd="0" destOrd="0" presId="urn:microsoft.com/office/officeart/2008/layout/CircleAccentTimeline"/>
    <dgm:cxn modelId="{5953F863-3F6A-C246-8A88-A79F0E8904D4}" type="presOf" srcId="{9901837C-846E-BC49-A3FE-408025087385}" destId="{356E6BD1-891E-3B4C-A618-8EF8F5AC3E41}" srcOrd="0" destOrd="0" presId="urn:microsoft.com/office/officeart/2008/layout/CircleAccentTimeline"/>
    <dgm:cxn modelId="{A779D667-D276-C648-8DBF-F066578E1CED}" type="presOf" srcId="{6CAEA4EF-B054-1B47-A2FE-58A0E4C6F176}" destId="{7C71CA27-F7D8-2341-B9B6-43DB47B98EE4}" srcOrd="0" destOrd="0" presId="urn:microsoft.com/office/officeart/2008/layout/CircleAccentTimeline"/>
    <dgm:cxn modelId="{4271C269-4764-1147-96DE-68A7EBCF8015}" type="presOf" srcId="{ED77F986-4634-494E-81CA-68AB9352FC01}" destId="{5A439EFB-1F79-FB43-90E9-BE92D50CD6AA}" srcOrd="0" destOrd="0" presId="urn:microsoft.com/office/officeart/2008/layout/CircleAccentTimeline"/>
    <dgm:cxn modelId="{FBE6634D-C083-8D4B-AA15-6B2114650F13}" srcId="{9901837C-846E-BC49-A3FE-408025087385}" destId="{BA83B6E7-EA70-EA41-B520-999AC83444B9}" srcOrd="3" destOrd="0" parTransId="{F7601B82-FED2-B642-89D6-04DD837493D5}" sibTransId="{7F76D394-7EFC-2D4E-BD25-5C5FEA82D14A}"/>
    <dgm:cxn modelId="{526D0254-5F49-414D-AE21-0DEDF104483E}" type="presOf" srcId="{FAB3E52E-0028-834D-B1E8-27430B29BDA2}" destId="{1E8453FD-713B-3442-83BA-47D4768D0BCA}" srcOrd="0" destOrd="0" presId="urn:microsoft.com/office/officeart/2008/layout/CircleAccentTimeline"/>
    <dgm:cxn modelId="{2B87B457-F20C-4142-8484-7C1B0752F86E}" srcId="{054C07F8-01F4-E944-85B3-CC44680FA5A0}" destId="{6CAEA4EF-B054-1B47-A2FE-58A0E4C6F176}" srcOrd="2" destOrd="0" parTransId="{DB935A59-25DE-D646-9DC7-74D315E19A17}" sibTransId="{AD68B825-65D9-2C42-8BFD-F20080F4B2AE}"/>
    <dgm:cxn modelId="{37C80584-6EB2-2147-8F17-85F8F77220DA}" srcId="{9901837C-846E-BC49-A3FE-408025087385}" destId="{FAB3E52E-0028-834D-B1E8-27430B29BDA2}" srcOrd="0" destOrd="0" parTransId="{C4F3E73F-7051-5645-9979-C87C7F6EDDE6}" sibTransId="{D1DCE9A1-D0E2-6244-BBF6-6B4B120031D9}"/>
    <dgm:cxn modelId="{9A664F8F-EA56-CF4B-A237-34717030B7A9}" srcId="{9901837C-846E-BC49-A3FE-408025087385}" destId="{A7132776-6C7B-344A-883C-E1E2A3CC64DE}" srcOrd="2" destOrd="0" parTransId="{49880B18-DA6D-1848-BE04-BDC82F151915}" sibTransId="{D195062C-5A29-9044-ABAA-076E9B302DEF}"/>
    <dgm:cxn modelId="{C16D6794-5265-604E-9656-85CED6CD8A9F}" type="presOf" srcId="{BA83B6E7-EA70-EA41-B520-999AC83444B9}" destId="{DD2AE93C-3988-D244-8FD1-C65F86D1562C}" srcOrd="0" destOrd="0" presId="urn:microsoft.com/office/officeart/2008/layout/CircleAccentTimeline"/>
    <dgm:cxn modelId="{BE445599-79F1-E341-B4CF-6BB5EE88F83B}" type="presOf" srcId="{932EC42F-1F02-FA4A-B040-0C38292BAC65}" destId="{25EEA894-139D-CA41-86DF-02A05A0B5197}" srcOrd="0" destOrd="0" presId="urn:microsoft.com/office/officeart/2008/layout/CircleAccentTimeline"/>
    <dgm:cxn modelId="{9870B9A0-9B64-B644-AF9C-C918AD02CE78}" type="presOf" srcId="{054C07F8-01F4-E944-85B3-CC44680FA5A0}" destId="{751E62F0-CE8E-EC43-8E19-1E55D75F276C}" srcOrd="0" destOrd="0" presId="urn:microsoft.com/office/officeart/2008/layout/CircleAccentTimeline"/>
    <dgm:cxn modelId="{4D3EFAAF-0300-2D43-94CB-69D35EE06A2A}" srcId="{054C07F8-01F4-E944-85B3-CC44680FA5A0}" destId="{DC6D2BEB-EF1A-3147-9642-027E92ACF412}" srcOrd="1" destOrd="0" parTransId="{0C08E576-A8FC-7248-81E6-6B3AFBB522BB}" sibTransId="{8450F0E9-767C-644B-8D0C-C3AA90772718}"/>
    <dgm:cxn modelId="{363BD2B4-67E2-EB4E-89D7-0A0D4CD8AB42}" srcId="{F7F9A2E7-C75C-FA4D-96D5-12DF70A1A6EA}" destId="{ED77F986-4634-494E-81CA-68AB9352FC01}" srcOrd="0" destOrd="0" parTransId="{4BB8E994-FBFF-1442-88E0-59372CB359BD}" sibTransId="{F9D660ED-8CCA-FA42-8F1D-8629938CB55C}"/>
    <dgm:cxn modelId="{24EF6FB6-CEEB-DE49-A06F-3490E94D810F}" type="presOf" srcId="{190E130F-507E-654A-AF57-7A7394736E22}" destId="{0C44AEEF-6CDE-DD4A-A1DC-CF598D7A56FE}" srcOrd="0" destOrd="0" presId="urn:microsoft.com/office/officeart/2008/layout/CircleAccentTimeline"/>
    <dgm:cxn modelId="{5DE27ED0-04AD-5047-93CF-B647CC473EDE}" srcId="{054C07F8-01F4-E944-85B3-CC44680FA5A0}" destId="{190E130F-507E-654A-AF57-7A7394736E22}" srcOrd="0" destOrd="0" parTransId="{95069751-E527-424F-B573-F3D4BF6FF83C}" sibTransId="{B6FBF631-B89D-994C-9223-9F476B52E387}"/>
    <dgm:cxn modelId="{1C683BD5-D2AB-3E47-B7DF-0C1107C80D94}" srcId="{ED77F986-4634-494E-81CA-68AB9352FC01}" destId="{932EC42F-1F02-FA4A-B040-0C38292BAC65}" srcOrd="0" destOrd="0" parTransId="{FA115FFB-AB81-9F4A-BEBF-62394AE1E3D0}" sibTransId="{BC0DC0AE-59B4-784A-B3C9-041024A252CF}"/>
    <dgm:cxn modelId="{069D50DA-1FC1-6F42-9133-FC13D181378C}" srcId="{F7F9A2E7-C75C-FA4D-96D5-12DF70A1A6EA}" destId="{9901837C-846E-BC49-A3FE-408025087385}" srcOrd="1" destOrd="0" parTransId="{851AF9F2-AD43-2648-A01F-194E7168A8BA}" sibTransId="{9909B1D3-C5ED-F44C-9FC8-F4884FD02158}"/>
    <dgm:cxn modelId="{B93893E7-CA5E-AA49-8D09-06578B8F23B9}" srcId="{ED77F986-4634-494E-81CA-68AB9352FC01}" destId="{DC691D8B-24EA-CF47-869B-A42BEB95C66A}" srcOrd="1" destOrd="0" parTransId="{FB1F6422-1F27-594C-94E0-7B03203A47B2}" sibTransId="{F6AD7DA4-E460-C944-AFEE-D44B30687CF2}"/>
    <dgm:cxn modelId="{7BBD2C80-0751-E44D-A65C-F57C11777B3F}" type="presParOf" srcId="{29D31243-5551-8F48-B54E-CA77CD875A45}" destId="{BC1E7363-6DE6-AF4C-BCB8-C0974932539D}" srcOrd="0" destOrd="0" presId="urn:microsoft.com/office/officeart/2008/layout/CircleAccentTimeline"/>
    <dgm:cxn modelId="{26F867B3-5734-854E-9667-6B5DA478B9D2}" type="presParOf" srcId="{BC1E7363-6DE6-AF4C-BCB8-C0974932539D}" destId="{391794A2-F659-0042-A420-241DB98230DE}" srcOrd="0" destOrd="0" presId="urn:microsoft.com/office/officeart/2008/layout/CircleAccentTimeline"/>
    <dgm:cxn modelId="{5436A5F6-5329-5145-9C50-9DEE4721EE9E}" type="presParOf" srcId="{BC1E7363-6DE6-AF4C-BCB8-C0974932539D}" destId="{5A439EFB-1F79-FB43-90E9-BE92D50CD6AA}" srcOrd="1" destOrd="0" presId="urn:microsoft.com/office/officeart/2008/layout/CircleAccentTimeline"/>
    <dgm:cxn modelId="{9C683762-FC1E-354E-8482-B33472FC4B34}" type="presParOf" srcId="{BC1E7363-6DE6-AF4C-BCB8-C0974932539D}" destId="{EC42906E-43C1-7347-88AF-6AF546ACCB34}" srcOrd="2" destOrd="0" presId="urn:microsoft.com/office/officeart/2008/layout/CircleAccentTimeline"/>
    <dgm:cxn modelId="{8A4FF8ED-0E51-7445-A35C-723E7A0E2355}" type="presParOf" srcId="{29D31243-5551-8F48-B54E-CA77CD875A45}" destId="{768B697B-AF5F-2C47-840C-30BE80E9A17A}" srcOrd="1" destOrd="0" presId="urn:microsoft.com/office/officeart/2008/layout/CircleAccentTimeline"/>
    <dgm:cxn modelId="{0B33D788-4712-CD4F-B0CC-90D53818FA5F}" type="presParOf" srcId="{29D31243-5551-8F48-B54E-CA77CD875A45}" destId="{75577545-4AF1-334F-BAEC-18327644BC4A}" srcOrd="2" destOrd="0" presId="urn:microsoft.com/office/officeart/2008/layout/CircleAccentTimeline"/>
    <dgm:cxn modelId="{4F48E5C4-9C4F-6D4B-A7B3-6F7BE0866288}" type="presParOf" srcId="{29D31243-5551-8F48-B54E-CA77CD875A45}" destId="{FD19C59B-B6CC-7C4E-9579-75B1CCAD740A}" srcOrd="3" destOrd="0" presId="urn:microsoft.com/office/officeart/2008/layout/CircleAccentTimeline"/>
    <dgm:cxn modelId="{F58CA712-7251-7048-B028-5CEE2662C434}" type="presParOf" srcId="{29D31243-5551-8F48-B54E-CA77CD875A45}" destId="{50965E07-0A09-4E42-9ABA-91BAA2C7D5EA}" srcOrd="4" destOrd="0" presId="urn:microsoft.com/office/officeart/2008/layout/CircleAccentTimeline"/>
    <dgm:cxn modelId="{6DAAEED5-BE5A-FF4E-A2E8-0CD17C9A7402}" type="presParOf" srcId="{50965E07-0A09-4E42-9ABA-91BAA2C7D5EA}" destId="{51EDD13F-DB2A-564E-BEBB-0877D83570CC}" srcOrd="0" destOrd="0" presId="urn:microsoft.com/office/officeart/2008/layout/CircleAccentTimeline"/>
    <dgm:cxn modelId="{855CEEC1-A1F1-B84C-93C8-3EBDE7023FC2}" type="presParOf" srcId="{50965E07-0A09-4E42-9ABA-91BAA2C7D5EA}" destId="{25EEA894-139D-CA41-86DF-02A05A0B5197}" srcOrd="1" destOrd="0" presId="urn:microsoft.com/office/officeart/2008/layout/CircleAccentTimeline"/>
    <dgm:cxn modelId="{E072B62C-3576-5540-B12F-8AC409CA694C}" type="presParOf" srcId="{50965E07-0A09-4E42-9ABA-91BAA2C7D5EA}" destId="{A9B989B5-1FA1-584F-8FF2-5F4E17F18E96}" srcOrd="2" destOrd="0" presId="urn:microsoft.com/office/officeart/2008/layout/CircleAccentTimeline"/>
    <dgm:cxn modelId="{E665B86C-28A9-9347-9D8A-164D1354E139}" type="presParOf" srcId="{29D31243-5551-8F48-B54E-CA77CD875A45}" destId="{0D6F215A-4EEC-D248-8A01-4CE800DF6D81}" srcOrd="5" destOrd="0" presId="urn:microsoft.com/office/officeart/2008/layout/CircleAccentTimeline"/>
    <dgm:cxn modelId="{DBA25E11-61FD-244A-9BEF-02D60D1B0FF7}" type="presParOf" srcId="{29D31243-5551-8F48-B54E-CA77CD875A45}" destId="{038C7F73-583E-2A40-9BAC-41C1B9584DCA}" srcOrd="6" destOrd="0" presId="urn:microsoft.com/office/officeart/2008/layout/CircleAccentTimeline"/>
    <dgm:cxn modelId="{680D4FC9-9490-3143-8C2D-B2BBD5004E38}" type="presParOf" srcId="{29D31243-5551-8F48-B54E-CA77CD875A45}" destId="{D15B4397-8561-784D-9D44-95E7BCD4E9A5}" srcOrd="7" destOrd="0" presId="urn:microsoft.com/office/officeart/2008/layout/CircleAccentTimeline"/>
    <dgm:cxn modelId="{AAE693A2-3863-8147-87DE-F38109DC0180}" type="presParOf" srcId="{29D31243-5551-8F48-B54E-CA77CD875A45}" destId="{F5E231E8-9D9C-DF42-9351-DA6F3E1780BE}" srcOrd="8" destOrd="0" presId="urn:microsoft.com/office/officeart/2008/layout/CircleAccentTimeline"/>
    <dgm:cxn modelId="{97D89CDE-7134-D247-899E-F2236CD6A5FA}" type="presParOf" srcId="{F5E231E8-9D9C-DF42-9351-DA6F3E1780BE}" destId="{A64AB65E-2F2F-4846-AA7B-8E37A7BB79AA}" srcOrd="0" destOrd="0" presId="urn:microsoft.com/office/officeart/2008/layout/CircleAccentTimeline"/>
    <dgm:cxn modelId="{C7018C5E-BEEA-9F48-820A-AEFADD035B96}" type="presParOf" srcId="{F5E231E8-9D9C-DF42-9351-DA6F3E1780BE}" destId="{4FC715E5-45E4-754D-BF07-388E15DCA673}" srcOrd="1" destOrd="0" presId="urn:microsoft.com/office/officeart/2008/layout/CircleAccentTimeline"/>
    <dgm:cxn modelId="{72186BF8-D476-494F-88CA-1AC47CD1DE9D}" type="presParOf" srcId="{F5E231E8-9D9C-DF42-9351-DA6F3E1780BE}" destId="{93295979-CAFC-5340-96DE-740813F42C04}" srcOrd="2" destOrd="0" presId="urn:microsoft.com/office/officeart/2008/layout/CircleAccentTimeline"/>
    <dgm:cxn modelId="{7D152BBA-D92B-A44F-A9DA-2878A79B52D6}" type="presParOf" srcId="{29D31243-5551-8F48-B54E-CA77CD875A45}" destId="{58A46BD7-534C-B54F-83D0-256CCE89D23E}" srcOrd="9" destOrd="0" presId="urn:microsoft.com/office/officeart/2008/layout/CircleAccentTimeline"/>
    <dgm:cxn modelId="{207BAC81-E88D-A441-9455-426690FB912D}" type="presParOf" srcId="{29D31243-5551-8F48-B54E-CA77CD875A45}" destId="{5619CDB7-E280-3944-BFD8-120D25F2D94B}" srcOrd="10" destOrd="0" presId="urn:microsoft.com/office/officeart/2008/layout/CircleAccentTimeline"/>
    <dgm:cxn modelId="{55BC3D61-30B0-7642-AA10-95A18FB755D6}" type="presParOf" srcId="{29D31243-5551-8F48-B54E-CA77CD875A45}" destId="{C98CAFB1-B5BA-9744-BFF0-7F61557B4591}" srcOrd="11" destOrd="0" presId="urn:microsoft.com/office/officeart/2008/layout/CircleAccentTimeline"/>
    <dgm:cxn modelId="{558E8B93-3488-FC49-8C55-4A29B428D650}" type="presParOf" srcId="{C98CAFB1-B5BA-9744-BFF0-7F61557B4591}" destId="{D5999E92-5DBE-2044-AF90-5E05C2E148D0}" srcOrd="0" destOrd="0" presId="urn:microsoft.com/office/officeart/2008/layout/CircleAccentTimeline"/>
    <dgm:cxn modelId="{35E510D1-4881-364A-A781-F277B5F3D013}" type="presParOf" srcId="{C98CAFB1-B5BA-9744-BFF0-7F61557B4591}" destId="{356E6BD1-891E-3B4C-A618-8EF8F5AC3E41}" srcOrd="1" destOrd="0" presId="urn:microsoft.com/office/officeart/2008/layout/CircleAccentTimeline"/>
    <dgm:cxn modelId="{AEE9C2A8-E89B-964A-821C-EC8CB71827AE}" type="presParOf" srcId="{C98CAFB1-B5BA-9744-BFF0-7F61557B4591}" destId="{0620880B-BA3E-D840-BD54-74E37BDBCCBF}" srcOrd="2" destOrd="0" presId="urn:microsoft.com/office/officeart/2008/layout/CircleAccentTimeline"/>
    <dgm:cxn modelId="{D178D829-310F-CF4C-99B6-11427A505F21}" type="presParOf" srcId="{29D31243-5551-8F48-B54E-CA77CD875A45}" destId="{E3779DEC-45FA-2E4F-89D9-7165887E5D7E}" srcOrd="12" destOrd="0" presId="urn:microsoft.com/office/officeart/2008/layout/CircleAccentTimeline"/>
    <dgm:cxn modelId="{16FA8745-CDD0-7246-99B8-D15DB7E66728}" type="presParOf" srcId="{29D31243-5551-8F48-B54E-CA77CD875A45}" destId="{C445147E-7186-3A4B-8066-164AA71AE2BF}" srcOrd="13" destOrd="0" presId="urn:microsoft.com/office/officeart/2008/layout/CircleAccentTimeline"/>
    <dgm:cxn modelId="{6458D454-2480-CC42-8ADE-4167C186B1A2}" type="presParOf" srcId="{29D31243-5551-8F48-B54E-CA77CD875A45}" destId="{AB9A30C4-8998-C444-B046-1506AA28BD38}" srcOrd="14" destOrd="0" presId="urn:microsoft.com/office/officeart/2008/layout/CircleAccentTimeline"/>
    <dgm:cxn modelId="{3414FF60-ACA6-0141-9436-5DBA87231E47}" type="presParOf" srcId="{29D31243-5551-8F48-B54E-CA77CD875A45}" destId="{708BE610-1C9B-C74E-AF8D-40BD6FF13A70}" srcOrd="15" destOrd="0" presId="urn:microsoft.com/office/officeart/2008/layout/CircleAccentTimeline"/>
    <dgm:cxn modelId="{BCB8B5CF-151C-D24D-86C7-F30A7A1823C6}" type="presParOf" srcId="{708BE610-1C9B-C74E-AF8D-40BD6FF13A70}" destId="{07B31C0C-3841-0344-B8DB-5E6E3594A9E5}" srcOrd="0" destOrd="0" presId="urn:microsoft.com/office/officeart/2008/layout/CircleAccentTimeline"/>
    <dgm:cxn modelId="{B89531B0-B8B7-D94F-89DE-78D7316C4F57}" type="presParOf" srcId="{708BE610-1C9B-C74E-AF8D-40BD6FF13A70}" destId="{1E8453FD-713B-3442-83BA-47D4768D0BCA}" srcOrd="1" destOrd="0" presId="urn:microsoft.com/office/officeart/2008/layout/CircleAccentTimeline"/>
    <dgm:cxn modelId="{9893FA1B-5354-C446-B9E6-34CB96E5A915}" type="presParOf" srcId="{708BE610-1C9B-C74E-AF8D-40BD6FF13A70}" destId="{7BD6B0DB-9474-F443-9425-AB5AE9E89EF7}" srcOrd="2" destOrd="0" presId="urn:microsoft.com/office/officeart/2008/layout/CircleAccentTimeline"/>
    <dgm:cxn modelId="{95DC7FBE-D0A5-0045-AACC-75274365DFF9}" type="presParOf" srcId="{29D31243-5551-8F48-B54E-CA77CD875A45}" destId="{DE53EECD-524F-1B45-8A9E-69D4B1C6FC11}" srcOrd="16" destOrd="0" presId="urn:microsoft.com/office/officeart/2008/layout/CircleAccentTimeline"/>
    <dgm:cxn modelId="{CCF04D08-4209-C34F-892A-F8C6DF5D2EB8}" type="presParOf" srcId="{29D31243-5551-8F48-B54E-CA77CD875A45}" destId="{B6CD5C7E-46C5-7747-8117-1D4BBA73032A}" srcOrd="17" destOrd="0" presId="urn:microsoft.com/office/officeart/2008/layout/CircleAccentTimeline"/>
    <dgm:cxn modelId="{726934A3-7997-3048-BA56-96C965C7EB8A}" type="presParOf" srcId="{29D31243-5551-8F48-B54E-CA77CD875A45}" destId="{DDB93E99-465F-4044-B1ED-8C196AB8C030}" srcOrd="18" destOrd="0" presId="urn:microsoft.com/office/officeart/2008/layout/CircleAccentTimeline"/>
    <dgm:cxn modelId="{40DF1E5F-19D0-F148-92A4-4A15FCE5C7AB}" type="presParOf" srcId="{29D31243-5551-8F48-B54E-CA77CD875A45}" destId="{1BBA83C5-6F52-AE46-9672-12305463DD9D}" srcOrd="19" destOrd="0" presId="urn:microsoft.com/office/officeart/2008/layout/CircleAccentTimeline"/>
    <dgm:cxn modelId="{183F5084-2FBD-0D44-B6F0-5A7D49C226CE}" type="presParOf" srcId="{1BBA83C5-6F52-AE46-9672-12305463DD9D}" destId="{378535C8-4D0E-E74A-A21A-4B1375A60B3F}" srcOrd="0" destOrd="0" presId="urn:microsoft.com/office/officeart/2008/layout/CircleAccentTimeline"/>
    <dgm:cxn modelId="{DBD5501D-E8EC-3141-9ED5-23FAACC0DC1C}" type="presParOf" srcId="{1BBA83C5-6F52-AE46-9672-12305463DD9D}" destId="{C70684DA-D316-2D43-9BB1-6260CDA8601C}" srcOrd="1" destOrd="0" presId="urn:microsoft.com/office/officeart/2008/layout/CircleAccentTimeline"/>
    <dgm:cxn modelId="{005CD525-C853-0543-BFCD-6729C59D15BF}" type="presParOf" srcId="{1BBA83C5-6F52-AE46-9672-12305463DD9D}" destId="{2A52D54A-A655-EA4C-ACF2-36EB3BF227F3}" srcOrd="2" destOrd="0" presId="urn:microsoft.com/office/officeart/2008/layout/CircleAccentTimeline"/>
    <dgm:cxn modelId="{276F7C70-F3CE-1940-B483-DAB4E6CF5EF6}" type="presParOf" srcId="{29D31243-5551-8F48-B54E-CA77CD875A45}" destId="{7D76CC6C-1A19-6C46-87A8-0EDA93811E27}" srcOrd="20" destOrd="0" presId="urn:microsoft.com/office/officeart/2008/layout/CircleAccentTimeline"/>
    <dgm:cxn modelId="{93DC955F-2755-5C4D-8D2D-497EDFE83187}" type="presParOf" srcId="{29D31243-5551-8F48-B54E-CA77CD875A45}" destId="{9AEDFCDA-7FC5-AA45-8015-2F7CFF031891}" srcOrd="21" destOrd="0" presId="urn:microsoft.com/office/officeart/2008/layout/CircleAccentTimeline"/>
    <dgm:cxn modelId="{F5F03D8C-A235-DE49-8A25-A2AB2F7A13DD}" type="presParOf" srcId="{29D31243-5551-8F48-B54E-CA77CD875A45}" destId="{B46E9F15-343E-844F-945F-0AEDF034D859}" srcOrd="22" destOrd="0" presId="urn:microsoft.com/office/officeart/2008/layout/CircleAccentTimeline"/>
    <dgm:cxn modelId="{ED659E55-960E-6444-BA1E-08F51A9FB198}" type="presParOf" srcId="{29D31243-5551-8F48-B54E-CA77CD875A45}" destId="{93E0A193-4931-C04A-B4E4-857BBEB96484}" srcOrd="23" destOrd="0" presId="urn:microsoft.com/office/officeart/2008/layout/CircleAccentTimeline"/>
    <dgm:cxn modelId="{A6999962-7CD0-D246-8908-05506FD89862}" type="presParOf" srcId="{93E0A193-4931-C04A-B4E4-857BBEB96484}" destId="{6C47AF77-68DF-8244-A2EA-3D54BD01DBEB}" srcOrd="0" destOrd="0" presId="urn:microsoft.com/office/officeart/2008/layout/CircleAccentTimeline"/>
    <dgm:cxn modelId="{A8B3630F-F9E6-8F48-932A-6FFFCB7BB3EF}" type="presParOf" srcId="{93E0A193-4931-C04A-B4E4-857BBEB96484}" destId="{FAC98B80-C593-044A-B533-A412CABD1D3F}" srcOrd="1" destOrd="0" presId="urn:microsoft.com/office/officeart/2008/layout/CircleAccentTimeline"/>
    <dgm:cxn modelId="{A7EB9FBC-64C4-304A-B89A-E73F914EDE29}" type="presParOf" srcId="{93E0A193-4931-C04A-B4E4-857BBEB96484}" destId="{847AF7BF-11FC-AF43-8DAD-1948719AEE2F}" srcOrd="2" destOrd="0" presId="urn:microsoft.com/office/officeart/2008/layout/CircleAccentTimeline"/>
    <dgm:cxn modelId="{CE2C0EBA-AA6A-3A44-B4E6-AF4386D034F3}" type="presParOf" srcId="{29D31243-5551-8F48-B54E-CA77CD875A45}" destId="{50B70CBE-C280-F445-AB26-1C3936337327}" srcOrd="24" destOrd="0" presId="urn:microsoft.com/office/officeart/2008/layout/CircleAccentTimeline"/>
    <dgm:cxn modelId="{A7814422-5DBC-B949-A76D-28667DD787DC}" type="presParOf" srcId="{29D31243-5551-8F48-B54E-CA77CD875A45}" destId="{BAFF20A1-38A4-AD42-A03A-8E1D73EA200F}" srcOrd="25" destOrd="0" presId="urn:microsoft.com/office/officeart/2008/layout/CircleAccentTimeline"/>
    <dgm:cxn modelId="{C2FC005E-DBBC-304B-A7F5-C1CAF11A92D1}" type="presParOf" srcId="{29D31243-5551-8F48-B54E-CA77CD875A45}" destId="{734FF1DB-A3F0-9443-81C5-9578D0E83DCE}" srcOrd="26" destOrd="0" presId="urn:microsoft.com/office/officeart/2008/layout/CircleAccentTimeline"/>
    <dgm:cxn modelId="{AD03FBA7-271E-B44C-AD17-5D131CD5C3DC}" type="presParOf" srcId="{29D31243-5551-8F48-B54E-CA77CD875A45}" destId="{752E3C5D-C95E-2C4F-944A-5FBA15ED858D}" srcOrd="27" destOrd="0" presId="urn:microsoft.com/office/officeart/2008/layout/CircleAccentTimeline"/>
    <dgm:cxn modelId="{5B5FEE83-9534-0441-A562-F8D7B833885D}" type="presParOf" srcId="{752E3C5D-C95E-2C4F-944A-5FBA15ED858D}" destId="{895B1630-59EE-AA40-93C8-7B48F1DE2243}" srcOrd="0" destOrd="0" presId="urn:microsoft.com/office/officeart/2008/layout/CircleAccentTimeline"/>
    <dgm:cxn modelId="{0C1955EC-95AE-EC4E-9181-00FE55C3FA4B}" type="presParOf" srcId="{752E3C5D-C95E-2C4F-944A-5FBA15ED858D}" destId="{DD2AE93C-3988-D244-8FD1-C65F86D1562C}" srcOrd="1" destOrd="0" presId="urn:microsoft.com/office/officeart/2008/layout/CircleAccentTimeline"/>
    <dgm:cxn modelId="{7D54247D-6E6D-8E41-B90F-32AA6152B1F6}" type="presParOf" srcId="{752E3C5D-C95E-2C4F-944A-5FBA15ED858D}" destId="{11E392F4-DAF1-B64B-858C-B347004A6A61}" srcOrd="2" destOrd="0" presId="urn:microsoft.com/office/officeart/2008/layout/CircleAccentTimeline"/>
    <dgm:cxn modelId="{BF0559EC-1A32-2143-83D1-8B812FDE0210}" type="presParOf" srcId="{29D31243-5551-8F48-B54E-CA77CD875A45}" destId="{7A8304B9-11C1-AD48-AEFC-AC1EFBC92479}" srcOrd="28" destOrd="0" presId="urn:microsoft.com/office/officeart/2008/layout/CircleAccentTimeline"/>
    <dgm:cxn modelId="{8AAAE27B-B7D5-5944-AD40-8DC758629E4D}" type="presParOf" srcId="{29D31243-5551-8F48-B54E-CA77CD875A45}" destId="{F668BFFB-DEF0-3046-B673-67D556A21D3B}" srcOrd="29" destOrd="0" presId="urn:microsoft.com/office/officeart/2008/layout/CircleAccentTimeline"/>
    <dgm:cxn modelId="{113975F8-348E-2348-8632-E3F1DD2CF205}" type="presParOf" srcId="{29D31243-5551-8F48-B54E-CA77CD875A45}" destId="{7B02B462-268F-DB4C-9AA9-8F8102C5BB4D}" srcOrd="30" destOrd="0" presId="urn:microsoft.com/office/officeart/2008/layout/CircleAccentTimeline"/>
    <dgm:cxn modelId="{01A539D3-05ED-7744-84FB-FEA21090C28D}" type="presParOf" srcId="{7B02B462-268F-DB4C-9AA9-8F8102C5BB4D}" destId="{0A8DDC19-455B-774A-98B4-D0165609BA06}" srcOrd="0" destOrd="0" presId="urn:microsoft.com/office/officeart/2008/layout/CircleAccentTimeline"/>
    <dgm:cxn modelId="{91CA567A-A0D4-D848-BD6B-D091151B04CD}" type="presParOf" srcId="{7B02B462-268F-DB4C-9AA9-8F8102C5BB4D}" destId="{751E62F0-CE8E-EC43-8E19-1E55D75F276C}" srcOrd="1" destOrd="0" presId="urn:microsoft.com/office/officeart/2008/layout/CircleAccentTimeline"/>
    <dgm:cxn modelId="{FC26A41D-44E6-A04B-A556-54E4A469953A}" type="presParOf" srcId="{7B02B462-268F-DB4C-9AA9-8F8102C5BB4D}" destId="{337262C3-836D-3C43-922A-DC9AE7EAC5BB}" srcOrd="2" destOrd="0" presId="urn:microsoft.com/office/officeart/2008/layout/CircleAccentTimeline"/>
    <dgm:cxn modelId="{9C4B9BA3-4307-8C42-B268-FF6942AA5C97}" type="presParOf" srcId="{29D31243-5551-8F48-B54E-CA77CD875A45}" destId="{1FFC1C93-C9FA-5F45-A1A1-ED4906C41F3B}" srcOrd="31" destOrd="0" presId="urn:microsoft.com/office/officeart/2008/layout/CircleAccentTimeline"/>
    <dgm:cxn modelId="{87EF5ED1-A0D5-034F-BCF1-438537859D57}" type="presParOf" srcId="{29D31243-5551-8F48-B54E-CA77CD875A45}" destId="{8ECB668E-8117-034C-9A06-9ADD69E36C36}" srcOrd="32" destOrd="0" presId="urn:microsoft.com/office/officeart/2008/layout/CircleAccentTimeline"/>
    <dgm:cxn modelId="{C0DF15E3-082B-FE4A-8B2E-6C5B096CAE0C}" type="presParOf" srcId="{29D31243-5551-8F48-B54E-CA77CD875A45}" destId="{F951754A-ACE8-224A-B1E1-2D8EF729E5DF}" srcOrd="33" destOrd="0" presId="urn:microsoft.com/office/officeart/2008/layout/CircleAccentTimeline"/>
    <dgm:cxn modelId="{73A6F651-94F3-AD44-B83F-D1425C807E71}" type="presParOf" srcId="{29D31243-5551-8F48-B54E-CA77CD875A45}" destId="{3567493E-770F-084E-8B89-97D124A02621}" srcOrd="34" destOrd="0" presId="urn:microsoft.com/office/officeart/2008/layout/CircleAccentTimeline"/>
    <dgm:cxn modelId="{BD62BC4F-DE11-224A-9438-74DCD228F2C4}" type="presParOf" srcId="{3567493E-770F-084E-8B89-97D124A02621}" destId="{079AA96B-4B27-844D-A129-AC53F2AADAEE}" srcOrd="0" destOrd="0" presId="urn:microsoft.com/office/officeart/2008/layout/CircleAccentTimeline"/>
    <dgm:cxn modelId="{F5505289-E8CA-FA48-9E82-5268050C920F}" type="presParOf" srcId="{3567493E-770F-084E-8B89-97D124A02621}" destId="{0C44AEEF-6CDE-DD4A-A1DC-CF598D7A56FE}" srcOrd="1" destOrd="0" presId="urn:microsoft.com/office/officeart/2008/layout/CircleAccentTimeline"/>
    <dgm:cxn modelId="{448D1347-0616-F546-8891-943EE3248F4C}" type="presParOf" srcId="{3567493E-770F-084E-8B89-97D124A02621}" destId="{5E1630F7-E2B3-9744-8922-2F81C195EEE8}" srcOrd="2" destOrd="0" presId="urn:microsoft.com/office/officeart/2008/layout/CircleAccentTimeline"/>
    <dgm:cxn modelId="{849B586C-91CE-4C49-87A7-7AC7D7C64DA0}" type="presParOf" srcId="{29D31243-5551-8F48-B54E-CA77CD875A45}" destId="{D0F45C86-4BEA-1345-820A-3DB62AD6BBEB}" srcOrd="35" destOrd="0" presId="urn:microsoft.com/office/officeart/2008/layout/CircleAccentTimeline"/>
    <dgm:cxn modelId="{5A185A24-4279-014A-A5AE-178DD5EE4636}" type="presParOf" srcId="{29D31243-5551-8F48-B54E-CA77CD875A45}" destId="{31075C54-EBEC-644B-8C45-486A88C21E7E}" srcOrd="36" destOrd="0" presId="urn:microsoft.com/office/officeart/2008/layout/CircleAccentTimeline"/>
    <dgm:cxn modelId="{42D88681-01E3-C44B-9880-46C40A0C5675}" type="presParOf" srcId="{29D31243-5551-8F48-B54E-CA77CD875A45}" destId="{93253173-847E-434A-9BF0-4DD004117FCB}" srcOrd="37" destOrd="0" presId="urn:microsoft.com/office/officeart/2008/layout/CircleAccentTimeline"/>
    <dgm:cxn modelId="{0ADD31C4-8A84-A841-BE49-20F502AD1132}" type="presParOf" srcId="{29D31243-5551-8F48-B54E-CA77CD875A45}" destId="{E643DD18-E21B-6F46-95BC-FA3864384B21}" srcOrd="38" destOrd="0" presId="urn:microsoft.com/office/officeart/2008/layout/CircleAccentTimeline"/>
    <dgm:cxn modelId="{CE447530-E220-5D46-B357-4CD6E5D48E0C}" type="presParOf" srcId="{E643DD18-E21B-6F46-95BC-FA3864384B21}" destId="{0C006611-FBE1-6F44-AE28-A2F935122C12}" srcOrd="0" destOrd="0" presId="urn:microsoft.com/office/officeart/2008/layout/CircleAccentTimeline"/>
    <dgm:cxn modelId="{08A23FFE-6447-9C40-8243-6E52700B091F}" type="presParOf" srcId="{E643DD18-E21B-6F46-95BC-FA3864384B21}" destId="{0D3D502F-DF34-004D-BC42-73510C4281A2}" srcOrd="1" destOrd="0" presId="urn:microsoft.com/office/officeart/2008/layout/CircleAccentTimeline"/>
    <dgm:cxn modelId="{A30F056B-76F2-874D-B0B7-23EC42686822}" type="presParOf" srcId="{E643DD18-E21B-6F46-95BC-FA3864384B21}" destId="{273C788F-F53E-FC4E-B2F5-6A9016B11C13}" srcOrd="2" destOrd="0" presId="urn:microsoft.com/office/officeart/2008/layout/CircleAccentTimeline"/>
    <dgm:cxn modelId="{8AD21D39-9091-E243-8743-44F5051F0FD2}" type="presParOf" srcId="{29D31243-5551-8F48-B54E-CA77CD875A45}" destId="{B33BAD67-A258-B64B-A608-681100DC8F42}" srcOrd="39" destOrd="0" presId="urn:microsoft.com/office/officeart/2008/layout/CircleAccentTimeline"/>
    <dgm:cxn modelId="{362D02B6-73E7-1A4D-AC3D-C0606BA74D5C}" type="presParOf" srcId="{29D31243-5551-8F48-B54E-CA77CD875A45}" destId="{FF8B338D-0F64-9F49-8812-9B856E6A70CF}" srcOrd="40" destOrd="0" presId="urn:microsoft.com/office/officeart/2008/layout/CircleAccentTimeline"/>
    <dgm:cxn modelId="{8BDC3F07-AE7B-4F4D-BF7C-78EEDAECCEA5}" type="presParOf" srcId="{29D31243-5551-8F48-B54E-CA77CD875A45}" destId="{AD1E58B4-C429-E54D-9E1A-262E192178C9}" srcOrd="41" destOrd="0" presId="urn:microsoft.com/office/officeart/2008/layout/CircleAccentTimeline"/>
    <dgm:cxn modelId="{D5EF252F-E9C5-E640-839A-D6AA531C2BB5}" type="presParOf" srcId="{29D31243-5551-8F48-B54E-CA77CD875A45}" destId="{6A87512E-4DF3-CA41-884A-C0918401B3B9}" srcOrd="42" destOrd="0" presId="urn:microsoft.com/office/officeart/2008/layout/CircleAccentTimeline"/>
    <dgm:cxn modelId="{6A44646E-966A-CF49-B666-7E5CE8FCDC10}" type="presParOf" srcId="{6A87512E-4DF3-CA41-884A-C0918401B3B9}" destId="{07E67F62-EA2E-4C45-8EAF-722AF22CCF53}" srcOrd="0" destOrd="0" presId="urn:microsoft.com/office/officeart/2008/layout/CircleAccentTimeline"/>
    <dgm:cxn modelId="{7197B967-9374-4243-918F-061D478C2217}" type="presParOf" srcId="{6A87512E-4DF3-CA41-884A-C0918401B3B9}" destId="{7C71CA27-F7D8-2341-B9B6-43DB47B98EE4}" srcOrd="1" destOrd="0" presId="urn:microsoft.com/office/officeart/2008/layout/CircleAccentTimeline"/>
    <dgm:cxn modelId="{1F425508-3C11-9E4C-ADE0-473F37A5B22F}" type="presParOf" srcId="{6A87512E-4DF3-CA41-884A-C0918401B3B9}" destId="{C8D19C2A-9DAD-5349-9835-88EB5086B560}" srcOrd="2" destOrd="0" presId="urn:microsoft.com/office/officeart/2008/layout/CircleAccentTimeline"/>
    <dgm:cxn modelId="{728651D4-FAB0-7F4B-A98F-40D5D4F5228D}" type="presParOf" srcId="{29D31243-5551-8F48-B54E-CA77CD875A45}" destId="{7BDE455B-7451-F54C-B75E-F00116F735C1}" srcOrd="43" destOrd="0" presId="urn:microsoft.com/office/officeart/2008/layout/CircleAccentTimeline"/>
    <dgm:cxn modelId="{9A3D2668-69B0-1243-B8FE-BAE5CEA32482}" type="presParOf" srcId="{29D31243-5551-8F48-B54E-CA77CD875A45}" destId="{448B480B-25E0-0C46-933B-A8D007238DB1}" srcOrd="44" destOrd="0" presId="urn:microsoft.com/office/officeart/2008/layout/CircleAccentTimeline"/>
    <dgm:cxn modelId="{A3DFB793-EB41-B148-ABC4-D4FB3DDB8876}" type="presParOf" srcId="{29D31243-5551-8F48-B54E-CA77CD875A45}" destId="{F4D4B4C5-7F2D-0B4D-8B6B-E56139DA4B78}" srcOrd="45" destOrd="0" presId="urn:microsoft.com/office/officeart/2008/layout/CircleAccentTimeline"/>
    <dgm:cxn modelId="{233F3120-32B1-0641-8C2E-115BD147C774}" type="presParOf" srcId="{F4D4B4C5-7F2D-0B4D-8B6B-E56139DA4B78}" destId="{50B8CA97-7D98-D04E-968A-692CC3106E75}" srcOrd="0" destOrd="0" presId="urn:microsoft.com/office/officeart/2008/layout/CircleAccentTimeline"/>
    <dgm:cxn modelId="{76DD2358-0332-634F-A3E6-BDAE214AD555}" type="presParOf" srcId="{F4D4B4C5-7F2D-0B4D-8B6B-E56139DA4B78}" destId="{572FB063-CCBB-7D4B-BC78-EEC174FD75FA}" srcOrd="1" destOrd="0" presId="urn:microsoft.com/office/officeart/2008/layout/CircleAccentTimeline"/>
    <dgm:cxn modelId="{0C9DB6A1-1B01-904F-9D7E-13615974E80B}" type="presParOf" srcId="{F4D4B4C5-7F2D-0B4D-8B6B-E56139DA4B78}" destId="{19D3B970-4D31-B248-ACCE-E9922F876532}" srcOrd="2" destOrd="0" presId="urn:microsoft.com/office/officeart/2008/layout/CircleAccentTimeline"/>
    <dgm:cxn modelId="{78230ECA-EAE1-A54B-B442-EEFB8915E783}" type="presParOf" srcId="{29D31243-5551-8F48-B54E-CA77CD875A45}" destId="{3E33E2EC-29F8-5343-83B4-1D4E63D68167}" srcOrd="46" destOrd="0" presId="urn:microsoft.com/office/officeart/2008/layout/CircleAccentTimeline"/>
    <dgm:cxn modelId="{6FBCA78A-2B04-244B-BA61-B11959397F8A}" type="presParOf" srcId="{29D31243-5551-8F48-B54E-CA77CD875A45}" destId="{02B837B7-DCDB-4B46-9769-9F3CE6ACB4E9}" srcOrd="47"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F9A2E7-C75C-FA4D-96D5-12DF70A1A6EA}" type="doc">
      <dgm:prSet loTypeId="urn:microsoft.com/office/officeart/2008/layout/CircleAccentTimeline" loCatId="" qsTypeId="urn:microsoft.com/office/officeart/2005/8/quickstyle/simple1" qsCatId="simple" csTypeId="urn:microsoft.com/office/officeart/2005/8/colors/colorful1" csCatId="colorful" phldr="1"/>
      <dgm:spPr/>
      <dgm:t>
        <a:bodyPr/>
        <a:lstStyle/>
        <a:p>
          <a:endParaRPr lang="en-US"/>
        </a:p>
      </dgm:t>
    </dgm:pt>
    <dgm:pt modelId="{447D17B8-B10B-574F-8B29-0999433E40AB}">
      <dgm:prSet phldrT="[Text]"/>
      <dgm:spPr/>
      <dgm:t>
        <a:bodyPr/>
        <a:lstStyle/>
        <a:p>
          <a:r>
            <a:rPr lang="en-US" b="1"/>
            <a:t>STUDENT</a:t>
          </a:r>
        </a:p>
      </dgm:t>
    </dgm:pt>
    <dgm:pt modelId="{AD5643AB-D520-7945-9885-C7770768B65E}" type="parTrans" cxnId="{B07734A3-1938-1A45-BE01-43DC2E5C0216}">
      <dgm:prSet/>
      <dgm:spPr/>
      <dgm:t>
        <a:bodyPr/>
        <a:lstStyle/>
        <a:p>
          <a:endParaRPr lang="en-US"/>
        </a:p>
      </dgm:t>
    </dgm:pt>
    <dgm:pt modelId="{B3CEE7E2-104C-3043-ACC3-F317E7DBD0BD}" type="sibTrans" cxnId="{B07734A3-1938-1A45-BE01-43DC2E5C0216}">
      <dgm:prSet/>
      <dgm:spPr/>
      <dgm:t>
        <a:bodyPr/>
        <a:lstStyle/>
        <a:p>
          <a:endParaRPr lang="en-US"/>
        </a:p>
      </dgm:t>
    </dgm:pt>
    <dgm:pt modelId="{A620D40F-2684-0E43-B06B-B956CEB3E098}">
      <dgm:prSet phldrT="[Text]"/>
      <dgm:spPr/>
      <dgm:t>
        <a:bodyPr/>
        <a:lstStyle/>
        <a:p>
          <a:r>
            <a:rPr lang="en-US" b="1"/>
            <a:t>SECULAR PROFESSION</a:t>
          </a:r>
        </a:p>
      </dgm:t>
    </dgm:pt>
    <dgm:pt modelId="{6B35C1B5-228A-FE4A-A974-D42C620E788E}" type="parTrans" cxnId="{E72B9E00-ACB5-8F4A-92AB-7439CAB25A5C}">
      <dgm:prSet/>
      <dgm:spPr/>
      <dgm:t>
        <a:bodyPr/>
        <a:lstStyle/>
        <a:p>
          <a:endParaRPr lang="en-US"/>
        </a:p>
      </dgm:t>
    </dgm:pt>
    <dgm:pt modelId="{434524DD-7CD7-4347-A7B0-FD676778CFA2}" type="sibTrans" cxnId="{E72B9E00-ACB5-8F4A-92AB-7439CAB25A5C}">
      <dgm:prSet/>
      <dgm:spPr/>
      <dgm:t>
        <a:bodyPr/>
        <a:lstStyle/>
        <a:p>
          <a:endParaRPr lang="en-US"/>
        </a:p>
      </dgm:t>
    </dgm:pt>
    <dgm:pt modelId="{3FA3CAC6-60FE-A148-A32F-17489C8FEEF0}">
      <dgm:prSet phldrT="[Text]"/>
      <dgm:spPr/>
      <dgm:t>
        <a:bodyPr/>
        <a:lstStyle/>
        <a:p>
          <a:r>
            <a:rPr lang="en-US" b="0"/>
            <a:t>SCHOOL TEACHER</a:t>
          </a:r>
        </a:p>
      </dgm:t>
    </dgm:pt>
    <dgm:pt modelId="{4F49CB9A-C651-A543-A415-F347680F7E5D}" type="parTrans" cxnId="{05A86AD8-BC47-414D-9F35-5063A97D7D30}">
      <dgm:prSet/>
      <dgm:spPr/>
      <dgm:t>
        <a:bodyPr/>
        <a:lstStyle/>
        <a:p>
          <a:endParaRPr lang="en-US"/>
        </a:p>
      </dgm:t>
    </dgm:pt>
    <dgm:pt modelId="{E6925E25-6668-6641-9A3C-7B6CB47787D6}" type="sibTrans" cxnId="{05A86AD8-BC47-414D-9F35-5063A97D7D30}">
      <dgm:prSet/>
      <dgm:spPr/>
      <dgm:t>
        <a:bodyPr/>
        <a:lstStyle/>
        <a:p>
          <a:endParaRPr lang="en-US"/>
        </a:p>
      </dgm:t>
    </dgm:pt>
    <dgm:pt modelId="{49E6E378-31DC-204B-9DF3-31253FF7F349}">
      <dgm:prSet phldrT="[Text]"/>
      <dgm:spPr/>
      <dgm:t>
        <a:bodyPr/>
        <a:lstStyle/>
        <a:p>
          <a:r>
            <a:rPr lang="en-US" b="0"/>
            <a:t>TEACHER ASSISTANT</a:t>
          </a:r>
        </a:p>
      </dgm:t>
    </dgm:pt>
    <dgm:pt modelId="{C87940C8-D5DF-924B-AE18-865996A22741}" type="parTrans" cxnId="{7984DDE8-489A-2843-A8A2-DA2910B9210C}">
      <dgm:prSet/>
      <dgm:spPr/>
      <dgm:t>
        <a:bodyPr/>
        <a:lstStyle/>
        <a:p>
          <a:endParaRPr lang="en-US"/>
        </a:p>
      </dgm:t>
    </dgm:pt>
    <dgm:pt modelId="{9A4A88C9-2957-3440-8475-FD549EA711FF}" type="sibTrans" cxnId="{7984DDE8-489A-2843-A8A2-DA2910B9210C}">
      <dgm:prSet/>
      <dgm:spPr/>
      <dgm:t>
        <a:bodyPr/>
        <a:lstStyle/>
        <a:p>
          <a:endParaRPr lang="en-US"/>
        </a:p>
      </dgm:t>
    </dgm:pt>
    <dgm:pt modelId="{72835158-323A-5343-BD21-84701CF4F770}">
      <dgm:prSet phldrT="[Text]" custT="1"/>
      <dgm:spPr/>
      <dgm:t>
        <a:bodyPr/>
        <a:lstStyle/>
        <a:p>
          <a:r>
            <a:rPr lang="en-US" sz="1000" b="0" kern="1200"/>
            <a:t>COLLEGE </a:t>
          </a:r>
          <a:r>
            <a:rPr lang="en-US" sz="1000" b="0" kern="1200">
              <a:solidFill>
                <a:prstClr val="black">
                  <a:hueOff val="0"/>
                  <a:satOff val="0"/>
                  <a:lumOff val="0"/>
                  <a:alphaOff val="0"/>
                </a:prstClr>
              </a:solidFill>
              <a:latin typeface="Arial"/>
              <a:ea typeface="+mn-ea"/>
              <a:cs typeface="+mn-cs"/>
            </a:rPr>
            <a:t>SOCCER</a:t>
          </a:r>
        </a:p>
      </dgm:t>
    </dgm:pt>
    <dgm:pt modelId="{6810EF05-72AB-FE4E-9BE8-3A6C7AA79874}" type="parTrans" cxnId="{0BC82E97-DB5B-B649-9CE6-EDFB0B331E2E}">
      <dgm:prSet/>
      <dgm:spPr/>
      <dgm:t>
        <a:bodyPr/>
        <a:lstStyle/>
        <a:p>
          <a:endParaRPr lang="en-US"/>
        </a:p>
      </dgm:t>
    </dgm:pt>
    <dgm:pt modelId="{EF79073F-38DE-4B4F-8489-DEF8877EC2C2}" type="sibTrans" cxnId="{0BC82E97-DB5B-B649-9CE6-EDFB0B331E2E}">
      <dgm:prSet/>
      <dgm:spPr/>
      <dgm:t>
        <a:bodyPr/>
        <a:lstStyle/>
        <a:p>
          <a:endParaRPr lang="en-US"/>
        </a:p>
      </dgm:t>
    </dgm:pt>
    <dgm:pt modelId="{E5BA97F2-6BAB-B048-ACD3-4F76E928709D}">
      <dgm:prSet phldrT="[Text]"/>
      <dgm:spPr/>
      <dgm:t>
        <a:bodyPr/>
        <a:lstStyle/>
        <a:p>
          <a:r>
            <a:rPr lang="en-US" b="0"/>
            <a:t>SOCCER</a:t>
          </a:r>
        </a:p>
      </dgm:t>
    </dgm:pt>
    <dgm:pt modelId="{A594CFA3-7854-674A-A248-AED0ADDDC4D1}" type="parTrans" cxnId="{698D9FD8-5472-EF4A-8B1F-A166A354A0B9}">
      <dgm:prSet/>
      <dgm:spPr/>
      <dgm:t>
        <a:bodyPr/>
        <a:lstStyle/>
        <a:p>
          <a:endParaRPr lang="en-US"/>
        </a:p>
      </dgm:t>
    </dgm:pt>
    <dgm:pt modelId="{7E118499-C0D5-AC44-9F66-E9D92C7E2E9C}" type="sibTrans" cxnId="{698D9FD8-5472-EF4A-8B1F-A166A354A0B9}">
      <dgm:prSet/>
      <dgm:spPr/>
      <dgm:t>
        <a:bodyPr/>
        <a:lstStyle/>
        <a:p>
          <a:endParaRPr lang="en-US"/>
        </a:p>
      </dgm:t>
    </dgm:pt>
    <dgm:pt modelId="{EF66069A-83EE-7E42-9193-5E7FC92124CD}">
      <dgm:prSet phldrT="[Text]"/>
      <dgm:spPr/>
      <dgm:t>
        <a:bodyPr/>
        <a:lstStyle/>
        <a:p>
          <a:r>
            <a:rPr lang="en-US" b="0"/>
            <a:t>SEMINARY</a:t>
          </a:r>
        </a:p>
      </dgm:t>
    </dgm:pt>
    <dgm:pt modelId="{92CED5F0-6864-7F45-A529-ACB367A5224F}" type="parTrans" cxnId="{06576930-499C-B443-BD94-10A38BE1C68A}">
      <dgm:prSet/>
      <dgm:spPr/>
      <dgm:t>
        <a:bodyPr/>
        <a:lstStyle/>
        <a:p>
          <a:endParaRPr lang="en-US"/>
        </a:p>
      </dgm:t>
    </dgm:pt>
    <dgm:pt modelId="{F36E34E6-C2BE-7745-B5BE-2281F660ED02}" type="sibTrans" cxnId="{06576930-499C-B443-BD94-10A38BE1C68A}">
      <dgm:prSet/>
      <dgm:spPr/>
      <dgm:t>
        <a:bodyPr/>
        <a:lstStyle/>
        <a:p>
          <a:endParaRPr lang="en-US"/>
        </a:p>
      </dgm:t>
    </dgm:pt>
    <dgm:pt modelId="{14944642-B57C-984F-8526-ADE71E37E31E}">
      <dgm:prSet phldrT="[Text]"/>
      <dgm:spPr/>
      <dgm:t>
        <a:bodyPr/>
        <a:lstStyle/>
        <a:p>
          <a:r>
            <a:rPr lang="en-US" b="0"/>
            <a:t>SENIOR PASTOR</a:t>
          </a:r>
        </a:p>
      </dgm:t>
    </dgm:pt>
    <dgm:pt modelId="{5B938908-A636-9348-A817-27794118727D}" type="parTrans" cxnId="{B96AA2E1-DF1F-F349-8203-E4BF4996CF44}">
      <dgm:prSet/>
      <dgm:spPr/>
      <dgm:t>
        <a:bodyPr/>
        <a:lstStyle/>
        <a:p>
          <a:endParaRPr lang="en-US"/>
        </a:p>
      </dgm:t>
    </dgm:pt>
    <dgm:pt modelId="{F648C269-EB7C-7948-9496-0FDE3349B05B}" type="sibTrans" cxnId="{B96AA2E1-DF1F-F349-8203-E4BF4996CF44}">
      <dgm:prSet/>
      <dgm:spPr/>
      <dgm:t>
        <a:bodyPr/>
        <a:lstStyle/>
        <a:p>
          <a:endParaRPr lang="en-US"/>
        </a:p>
      </dgm:t>
    </dgm:pt>
    <dgm:pt modelId="{A555F2AC-B0D0-2347-8ADC-92A2285CE409}">
      <dgm:prSet phldrT="[Text]"/>
      <dgm:spPr/>
      <dgm:t>
        <a:bodyPr/>
        <a:lstStyle/>
        <a:p>
          <a:r>
            <a:rPr lang="en-US" b="1"/>
            <a:t>GENERAL AGENCY</a:t>
          </a:r>
        </a:p>
      </dgm:t>
    </dgm:pt>
    <dgm:pt modelId="{9A5D0B93-A585-3944-93C9-C6138C4B4A35}" type="parTrans" cxnId="{57581CD5-5467-614E-B2C7-B451D08BBC5C}">
      <dgm:prSet/>
      <dgm:spPr/>
      <dgm:t>
        <a:bodyPr/>
        <a:lstStyle/>
        <a:p>
          <a:endParaRPr lang="en-US"/>
        </a:p>
      </dgm:t>
    </dgm:pt>
    <dgm:pt modelId="{A28F5929-F636-4F47-8FC6-4008489352A1}" type="sibTrans" cxnId="{57581CD5-5467-614E-B2C7-B451D08BBC5C}">
      <dgm:prSet/>
      <dgm:spPr/>
      <dgm:t>
        <a:bodyPr/>
        <a:lstStyle/>
        <a:p>
          <a:endParaRPr lang="en-US"/>
        </a:p>
      </dgm:t>
    </dgm:pt>
    <dgm:pt modelId="{CC38F427-5D74-0444-9DBB-9DA32D5ED186}">
      <dgm:prSet phldrT="[Text]"/>
      <dgm:spPr/>
      <dgm:t>
        <a:bodyPr/>
        <a:lstStyle/>
        <a:p>
          <a:r>
            <a:rPr lang="en-US" b="0"/>
            <a:t>UMYF, FCA</a:t>
          </a:r>
        </a:p>
      </dgm:t>
    </dgm:pt>
    <dgm:pt modelId="{40A89B0D-A50D-EA40-BA3F-6A2D0D1B8EF3}" type="parTrans" cxnId="{6573175B-44D9-CD48-ABD3-E65517B31370}">
      <dgm:prSet/>
      <dgm:spPr/>
      <dgm:t>
        <a:bodyPr/>
        <a:lstStyle/>
        <a:p>
          <a:endParaRPr lang="en-US"/>
        </a:p>
      </dgm:t>
    </dgm:pt>
    <dgm:pt modelId="{CF3BA9DB-5564-204F-BFFA-B36BA1EE49E3}" type="sibTrans" cxnId="{6573175B-44D9-CD48-ABD3-E65517B31370}">
      <dgm:prSet/>
      <dgm:spPr/>
      <dgm:t>
        <a:bodyPr/>
        <a:lstStyle/>
        <a:p>
          <a:endParaRPr lang="en-US"/>
        </a:p>
      </dgm:t>
    </dgm:pt>
    <dgm:pt modelId="{361B4063-A9A1-AD42-9531-2D5133B77413}">
      <dgm:prSet phldrT="[Text]"/>
      <dgm:spPr/>
      <dgm:t>
        <a:bodyPr/>
        <a:lstStyle/>
        <a:p>
          <a:r>
            <a:rPr lang="en-US" b="0"/>
            <a:t>STUDENT GOV &amp; FRATERNITY CHAPLAIN</a:t>
          </a:r>
        </a:p>
      </dgm:t>
    </dgm:pt>
    <dgm:pt modelId="{B1541AA7-B114-8340-A05B-E37652019515}" type="parTrans" cxnId="{CB8544F2-57C2-A842-92F3-E801FD03D1E3}">
      <dgm:prSet/>
      <dgm:spPr/>
      <dgm:t>
        <a:bodyPr/>
        <a:lstStyle/>
        <a:p>
          <a:endParaRPr lang="en-US"/>
        </a:p>
      </dgm:t>
    </dgm:pt>
    <dgm:pt modelId="{D93DF379-8344-0B45-A2FC-1185C69A9916}" type="sibTrans" cxnId="{CB8544F2-57C2-A842-92F3-E801FD03D1E3}">
      <dgm:prSet/>
      <dgm:spPr/>
      <dgm:t>
        <a:bodyPr/>
        <a:lstStyle/>
        <a:p>
          <a:endParaRPr lang="en-US"/>
        </a:p>
      </dgm:t>
    </dgm:pt>
    <dgm:pt modelId="{197EE7E1-DDC5-FD49-8BF5-C381033718A8}">
      <dgm:prSet phldrT="[Text]"/>
      <dgm:spPr/>
      <dgm:t>
        <a:bodyPr/>
        <a:lstStyle/>
        <a:p>
          <a:r>
            <a:rPr lang="en-US" b="0"/>
            <a:t>UMYF LEADERSHIP</a:t>
          </a:r>
        </a:p>
      </dgm:t>
    </dgm:pt>
    <dgm:pt modelId="{4A8DA637-33E0-1044-BAC0-23335E109B75}" type="parTrans" cxnId="{0814FD6D-F101-3F4B-9732-D33F621C5375}">
      <dgm:prSet/>
      <dgm:spPr/>
      <dgm:t>
        <a:bodyPr/>
        <a:lstStyle/>
        <a:p>
          <a:endParaRPr lang="en-US"/>
        </a:p>
      </dgm:t>
    </dgm:pt>
    <dgm:pt modelId="{D6D1AA45-E24B-F240-ACD5-68B4B4F970B1}" type="sibTrans" cxnId="{0814FD6D-F101-3F4B-9732-D33F621C5375}">
      <dgm:prSet/>
      <dgm:spPr/>
      <dgm:t>
        <a:bodyPr/>
        <a:lstStyle/>
        <a:p>
          <a:endParaRPr lang="en-US"/>
        </a:p>
      </dgm:t>
    </dgm:pt>
    <dgm:pt modelId="{B669AB38-6F21-AE4C-861F-8B6BF1E4B453}">
      <dgm:prSet phldrT="[Text]"/>
      <dgm:spPr/>
      <dgm:t>
        <a:bodyPr/>
        <a:lstStyle/>
        <a:p>
          <a:r>
            <a:rPr lang="en-US" b="0"/>
            <a:t>LAY LEADERSHIP</a:t>
          </a:r>
        </a:p>
      </dgm:t>
    </dgm:pt>
    <dgm:pt modelId="{508B386F-467B-334C-AC44-648957420BB7}" type="parTrans" cxnId="{5E75B206-F7E1-B043-AF6C-27D88CB34C6F}">
      <dgm:prSet/>
      <dgm:spPr/>
      <dgm:t>
        <a:bodyPr/>
        <a:lstStyle/>
        <a:p>
          <a:endParaRPr lang="en-US"/>
        </a:p>
      </dgm:t>
    </dgm:pt>
    <dgm:pt modelId="{60466315-0876-A845-9E7A-1C4FA7E63A77}" type="sibTrans" cxnId="{5E75B206-F7E1-B043-AF6C-27D88CB34C6F}">
      <dgm:prSet/>
      <dgm:spPr/>
      <dgm:t>
        <a:bodyPr/>
        <a:lstStyle/>
        <a:p>
          <a:endParaRPr lang="en-US"/>
        </a:p>
      </dgm:t>
    </dgm:pt>
    <dgm:pt modelId="{278D4C8C-B03A-794E-AF86-44F9A4F08571}">
      <dgm:prSet phldrT="[Text]"/>
      <dgm:spPr/>
      <dgm:t>
        <a:bodyPr/>
        <a:lstStyle/>
        <a:p>
          <a:r>
            <a:rPr lang="en-US" b="1"/>
            <a:t>RELIGIOUS FORMATION</a:t>
          </a:r>
        </a:p>
      </dgm:t>
    </dgm:pt>
    <dgm:pt modelId="{DB36B49C-CC93-A84A-801B-2D0DFA943D50}" type="parTrans" cxnId="{9A28B0CA-D4B4-CF4A-A57C-ECE093952576}">
      <dgm:prSet/>
      <dgm:spPr/>
      <dgm:t>
        <a:bodyPr/>
        <a:lstStyle/>
        <a:p>
          <a:endParaRPr lang="en-US"/>
        </a:p>
      </dgm:t>
    </dgm:pt>
    <dgm:pt modelId="{D41D9DD0-C6E3-884C-9627-0169267F159B}" type="sibTrans" cxnId="{9A28B0CA-D4B4-CF4A-A57C-ECE093952576}">
      <dgm:prSet/>
      <dgm:spPr/>
      <dgm:t>
        <a:bodyPr/>
        <a:lstStyle/>
        <a:p>
          <a:endParaRPr lang="en-US"/>
        </a:p>
      </dgm:t>
    </dgm:pt>
    <dgm:pt modelId="{9A4ACA79-D62F-B444-B49E-E1BDA115E87A}">
      <dgm:prSet phldrT="[Text]"/>
      <dgm:spPr/>
      <dgm:t>
        <a:bodyPr/>
        <a:lstStyle/>
        <a:p>
          <a:r>
            <a:rPr lang="en-US" b="0"/>
            <a:t>ASSOCIATE PASTOR</a:t>
          </a:r>
        </a:p>
      </dgm:t>
    </dgm:pt>
    <dgm:pt modelId="{97CA3D1A-DBF5-F04A-BC71-A5BA23EB28B4}" type="parTrans" cxnId="{66D73785-ACB0-2847-B25B-DE00762A8749}">
      <dgm:prSet/>
      <dgm:spPr/>
      <dgm:t>
        <a:bodyPr/>
        <a:lstStyle/>
        <a:p>
          <a:endParaRPr lang="en-US"/>
        </a:p>
      </dgm:t>
    </dgm:pt>
    <dgm:pt modelId="{B53CF791-8305-A641-BD25-0A76FE54EDB4}" type="sibTrans" cxnId="{66D73785-ACB0-2847-B25B-DE00762A8749}">
      <dgm:prSet/>
      <dgm:spPr/>
      <dgm:t>
        <a:bodyPr/>
        <a:lstStyle/>
        <a:p>
          <a:endParaRPr lang="en-US"/>
        </a:p>
      </dgm:t>
    </dgm:pt>
    <dgm:pt modelId="{29D31243-5551-8F48-B54E-CA77CD875A45}" type="pres">
      <dgm:prSet presAssocID="{F7F9A2E7-C75C-FA4D-96D5-12DF70A1A6EA}" presName="Name0" presStyleCnt="0">
        <dgm:presLayoutVars>
          <dgm:dir/>
        </dgm:presLayoutVars>
      </dgm:prSet>
      <dgm:spPr/>
    </dgm:pt>
    <dgm:pt modelId="{520466FE-A938-B243-B8F3-DC956E28206B}" type="pres">
      <dgm:prSet presAssocID="{447D17B8-B10B-574F-8B29-0999433E40AB}" presName="parComposite" presStyleCnt="0"/>
      <dgm:spPr/>
    </dgm:pt>
    <dgm:pt modelId="{167D12B0-D5C9-EA42-864D-4347BA3D87E8}" type="pres">
      <dgm:prSet presAssocID="{447D17B8-B10B-574F-8B29-0999433E40AB}" presName="parBigCircle" presStyleLbl="node0" presStyleIdx="0" presStyleCnt="4"/>
      <dgm:spPr>
        <a:ln>
          <a:noFill/>
        </a:ln>
      </dgm:spPr>
    </dgm:pt>
    <dgm:pt modelId="{9A9FAEC6-C650-5D48-AD52-CE4E63B453BB}" type="pres">
      <dgm:prSet presAssocID="{447D17B8-B10B-574F-8B29-0999433E40AB}" presName="parTx" presStyleLbl="revTx" presStyleIdx="0" presStyleCnt="26"/>
      <dgm:spPr/>
    </dgm:pt>
    <dgm:pt modelId="{87524386-B758-F241-99A8-A149414C271E}" type="pres">
      <dgm:prSet presAssocID="{447D17B8-B10B-574F-8B29-0999433E40AB}" presName="bSpace" presStyleCnt="0"/>
      <dgm:spPr/>
    </dgm:pt>
    <dgm:pt modelId="{3E803D01-72D8-DE4B-8838-92E3D3C25C82}" type="pres">
      <dgm:prSet presAssocID="{447D17B8-B10B-574F-8B29-0999433E40AB}" presName="parBackupNorm" presStyleCnt="0"/>
      <dgm:spPr/>
    </dgm:pt>
    <dgm:pt modelId="{921922C2-37A4-F846-A74E-32968F00449D}" type="pres">
      <dgm:prSet presAssocID="{B3CEE7E2-104C-3043-ACC3-F317E7DBD0BD}" presName="parSpace" presStyleCnt="0"/>
      <dgm:spPr/>
    </dgm:pt>
    <dgm:pt modelId="{5ACE7A5B-8B99-8A4B-964F-6952EF8E70CA}" type="pres">
      <dgm:prSet presAssocID="{49E6E378-31DC-204B-9DF3-31253FF7F349}" presName="desBackupLeftNorm" presStyleCnt="0"/>
      <dgm:spPr/>
    </dgm:pt>
    <dgm:pt modelId="{D6880FA9-8446-1F4C-9B17-CE89A66FA8F5}" type="pres">
      <dgm:prSet presAssocID="{49E6E378-31DC-204B-9DF3-31253FF7F349}" presName="desComposite" presStyleCnt="0"/>
      <dgm:spPr/>
    </dgm:pt>
    <dgm:pt modelId="{FFBFB94B-2D89-D44D-815F-FFCC80B9F83D}" type="pres">
      <dgm:prSet presAssocID="{49E6E378-31DC-204B-9DF3-31253FF7F349}" presName="desCircle" presStyleLbl="node1" presStyleIdx="0" presStyleCnt="11"/>
      <dgm:spPr>
        <a:ln>
          <a:noFill/>
        </a:ln>
      </dgm:spPr>
    </dgm:pt>
    <dgm:pt modelId="{0F66B171-31D5-E049-A1C9-B71A836AAA36}" type="pres">
      <dgm:prSet presAssocID="{49E6E378-31DC-204B-9DF3-31253FF7F349}" presName="chTx" presStyleLbl="revTx" presStyleIdx="1" presStyleCnt="26"/>
      <dgm:spPr/>
    </dgm:pt>
    <dgm:pt modelId="{C192D65F-3427-164A-A059-FC670A9A0664}" type="pres">
      <dgm:prSet presAssocID="{49E6E378-31DC-204B-9DF3-31253FF7F349}" presName="desTx" presStyleLbl="revTx" presStyleIdx="2" presStyleCnt="26">
        <dgm:presLayoutVars>
          <dgm:bulletEnabled val="1"/>
        </dgm:presLayoutVars>
      </dgm:prSet>
      <dgm:spPr/>
    </dgm:pt>
    <dgm:pt modelId="{04229665-7A61-FD4B-BBA0-569945EB2D5A}" type="pres">
      <dgm:prSet presAssocID="{49E6E378-31DC-204B-9DF3-31253FF7F349}" presName="desBackupRightNorm" presStyleCnt="0"/>
      <dgm:spPr/>
    </dgm:pt>
    <dgm:pt modelId="{E4268406-5FEB-3C47-8C8F-056F2864CCCF}" type="pres">
      <dgm:prSet presAssocID="{9A4A88C9-2957-3440-8475-FD549EA711FF}" presName="desSpace" presStyleCnt="0"/>
      <dgm:spPr/>
    </dgm:pt>
    <dgm:pt modelId="{39D4DEFE-0FBE-DD42-BA46-13456D79F100}" type="pres">
      <dgm:prSet presAssocID="{72835158-323A-5343-BD21-84701CF4F770}" presName="desBackupLeftNorm" presStyleCnt="0"/>
      <dgm:spPr/>
    </dgm:pt>
    <dgm:pt modelId="{59811C23-E7A9-2242-B493-BE3253067C77}" type="pres">
      <dgm:prSet presAssocID="{72835158-323A-5343-BD21-84701CF4F770}" presName="desComposite" presStyleCnt="0"/>
      <dgm:spPr/>
    </dgm:pt>
    <dgm:pt modelId="{0E0554A6-C2AB-9A4A-A186-ABA65534C1B3}" type="pres">
      <dgm:prSet presAssocID="{72835158-323A-5343-BD21-84701CF4F770}" presName="desCircle" presStyleLbl="node1" presStyleIdx="1" presStyleCnt="11"/>
      <dgm:spPr>
        <a:ln>
          <a:noFill/>
        </a:ln>
      </dgm:spPr>
    </dgm:pt>
    <dgm:pt modelId="{F8CAE266-E65F-B84C-81C2-6FC5D45F914F}" type="pres">
      <dgm:prSet presAssocID="{72835158-323A-5343-BD21-84701CF4F770}" presName="chTx" presStyleLbl="revTx" presStyleIdx="3" presStyleCnt="26"/>
      <dgm:spPr/>
    </dgm:pt>
    <dgm:pt modelId="{BADD74CB-9D37-FA45-91A3-9F48A8AE4AB9}" type="pres">
      <dgm:prSet presAssocID="{72835158-323A-5343-BD21-84701CF4F770}" presName="desTx" presStyleLbl="revTx" presStyleIdx="4" presStyleCnt="26">
        <dgm:presLayoutVars>
          <dgm:bulletEnabled val="1"/>
        </dgm:presLayoutVars>
      </dgm:prSet>
      <dgm:spPr/>
    </dgm:pt>
    <dgm:pt modelId="{F62B9EA8-1EE7-8D40-8983-0BD7D0EF66D5}" type="pres">
      <dgm:prSet presAssocID="{72835158-323A-5343-BD21-84701CF4F770}" presName="desBackupRightNorm" presStyleCnt="0"/>
      <dgm:spPr/>
    </dgm:pt>
    <dgm:pt modelId="{D093FCCD-EA8C-EA4C-88B0-A771075506A5}" type="pres">
      <dgm:prSet presAssocID="{EF79073F-38DE-4B4F-8489-DEF8877EC2C2}" presName="desSpace" presStyleCnt="0"/>
      <dgm:spPr/>
    </dgm:pt>
    <dgm:pt modelId="{858C10F1-E99C-3E47-A269-2B863CBB3AD8}" type="pres">
      <dgm:prSet presAssocID="{CC38F427-5D74-0444-9DBB-9DA32D5ED186}" presName="desBackupLeftNorm" presStyleCnt="0"/>
      <dgm:spPr/>
    </dgm:pt>
    <dgm:pt modelId="{1AFCEFF7-93D6-5B4F-B684-706834F90B35}" type="pres">
      <dgm:prSet presAssocID="{CC38F427-5D74-0444-9DBB-9DA32D5ED186}" presName="desComposite" presStyleCnt="0"/>
      <dgm:spPr/>
    </dgm:pt>
    <dgm:pt modelId="{D1A1F036-E65C-E948-8699-60DE87565748}" type="pres">
      <dgm:prSet presAssocID="{CC38F427-5D74-0444-9DBB-9DA32D5ED186}" presName="desCircle" presStyleLbl="node1" presStyleIdx="2" presStyleCnt="11"/>
      <dgm:spPr>
        <a:ln>
          <a:noFill/>
        </a:ln>
      </dgm:spPr>
    </dgm:pt>
    <dgm:pt modelId="{218A1FFF-4C90-0641-935C-475955721063}" type="pres">
      <dgm:prSet presAssocID="{CC38F427-5D74-0444-9DBB-9DA32D5ED186}" presName="chTx" presStyleLbl="revTx" presStyleIdx="5" presStyleCnt="26"/>
      <dgm:spPr/>
    </dgm:pt>
    <dgm:pt modelId="{E464FC22-3AEA-5F4F-B33C-69F3EC2AC304}" type="pres">
      <dgm:prSet presAssocID="{CC38F427-5D74-0444-9DBB-9DA32D5ED186}" presName="desTx" presStyleLbl="revTx" presStyleIdx="6" presStyleCnt="26">
        <dgm:presLayoutVars>
          <dgm:bulletEnabled val="1"/>
        </dgm:presLayoutVars>
      </dgm:prSet>
      <dgm:spPr/>
    </dgm:pt>
    <dgm:pt modelId="{CB571899-2A50-B94A-806A-0EE1C59C656A}" type="pres">
      <dgm:prSet presAssocID="{CC38F427-5D74-0444-9DBB-9DA32D5ED186}" presName="desBackupRightNorm" presStyleCnt="0"/>
      <dgm:spPr/>
    </dgm:pt>
    <dgm:pt modelId="{21467F43-76EB-BC40-B00D-58D301BAF57E}" type="pres">
      <dgm:prSet presAssocID="{CF3BA9DB-5564-204F-BFFA-B36BA1EE49E3}" presName="desSpace" presStyleCnt="0"/>
      <dgm:spPr/>
    </dgm:pt>
    <dgm:pt modelId="{4CBE72B3-30D3-6440-B0A6-53204710C3D9}" type="pres">
      <dgm:prSet presAssocID="{361B4063-A9A1-AD42-9531-2D5133B77413}" presName="desBackupLeftNorm" presStyleCnt="0"/>
      <dgm:spPr/>
    </dgm:pt>
    <dgm:pt modelId="{9669B6EF-3392-604B-923F-CA090E895BA7}" type="pres">
      <dgm:prSet presAssocID="{361B4063-A9A1-AD42-9531-2D5133B77413}" presName="desComposite" presStyleCnt="0"/>
      <dgm:spPr/>
    </dgm:pt>
    <dgm:pt modelId="{54BC1347-01BE-494D-8B62-8FC63E75CA06}" type="pres">
      <dgm:prSet presAssocID="{361B4063-A9A1-AD42-9531-2D5133B77413}" presName="desCircle" presStyleLbl="node1" presStyleIdx="3" presStyleCnt="11"/>
      <dgm:spPr>
        <a:ln>
          <a:noFill/>
        </a:ln>
      </dgm:spPr>
    </dgm:pt>
    <dgm:pt modelId="{E839B745-621E-2440-BA51-E7A907C5D790}" type="pres">
      <dgm:prSet presAssocID="{361B4063-A9A1-AD42-9531-2D5133B77413}" presName="chTx" presStyleLbl="revTx" presStyleIdx="7" presStyleCnt="26"/>
      <dgm:spPr/>
    </dgm:pt>
    <dgm:pt modelId="{AB98E0C4-CE91-CC43-B32D-658141633D18}" type="pres">
      <dgm:prSet presAssocID="{361B4063-A9A1-AD42-9531-2D5133B77413}" presName="desTx" presStyleLbl="revTx" presStyleIdx="8" presStyleCnt="26">
        <dgm:presLayoutVars>
          <dgm:bulletEnabled val="1"/>
        </dgm:presLayoutVars>
      </dgm:prSet>
      <dgm:spPr/>
    </dgm:pt>
    <dgm:pt modelId="{0D555E2F-3D9E-8D40-A462-BDBF247028C3}" type="pres">
      <dgm:prSet presAssocID="{361B4063-A9A1-AD42-9531-2D5133B77413}" presName="desBackupRightNorm" presStyleCnt="0"/>
      <dgm:spPr/>
    </dgm:pt>
    <dgm:pt modelId="{661217B5-9DD5-B349-91EF-79A438015804}" type="pres">
      <dgm:prSet presAssocID="{D93DF379-8344-0B45-A2FC-1185C69A9916}" presName="desSpace" presStyleCnt="0"/>
      <dgm:spPr/>
    </dgm:pt>
    <dgm:pt modelId="{9B1BF8A5-7A41-BF45-B414-CA9F27AC87FB}" type="pres">
      <dgm:prSet presAssocID="{A620D40F-2684-0E43-B06B-B956CEB3E098}" presName="parComposite" presStyleCnt="0"/>
      <dgm:spPr/>
    </dgm:pt>
    <dgm:pt modelId="{1DC4C2FC-13B3-0A4B-86BB-634EEBF48E5A}" type="pres">
      <dgm:prSet presAssocID="{A620D40F-2684-0E43-B06B-B956CEB3E098}" presName="parBigCircle" presStyleLbl="node0" presStyleIdx="1" presStyleCnt="4"/>
      <dgm:spPr>
        <a:ln>
          <a:noFill/>
        </a:ln>
      </dgm:spPr>
    </dgm:pt>
    <dgm:pt modelId="{5E2AB652-0866-F046-A258-62480F236CE7}" type="pres">
      <dgm:prSet presAssocID="{A620D40F-2684-0E43-B06B-B956CEB3E098}" presName="parTx" presStyleLbl="revTx" presStyleIdx="9" presStyleCnt="26"/>
      <dgm:spPr/>
    </dgm:pt>
    <dgm:pt modelId="{BB55AAD0-BED8-F04C-BA80-C6898B3B2074}" type="pres">
      <dgm:prSet presAssocID="{A620D40F-2684-0E43-B06B-B956CEB3E098}" presName="bSpace" presStyleCnt="0"/>
      <dgm:spPr/>
    </dgm:pt>
    <dgm:pt modelId="{F91208F5-4A87-8944-9AD4-18C2AEADBB12}" type="pres">
      <dgm:prSet presAssocID="{A620D40F-2684-0E43-B06B-B956CEB3E098}" presName="parBackupNorm" presStyleCnt="0"/>
      <dgm:spPr/>
    </dgm:pt>
    <dgm:pt modelId="{2453C6CD-0399-8E4A-A22B-0C9C49240B7C}" type="pres">
      <dgm:prSet presAssocID="{434524DD-7CD7-4347-A7B0-FD676778CFA2}" presName="parSpace" presStyleCnt="0"/>
      <dgm:spPr/>
    </dgm:pt>
    <dgm:pt modelId="{FC8EB504-8FFB-6C46-A76C-980AB3E2F25A}" type="pres">
      <dgm:prSet presAssocID="{3FA3CAC6-60FE-A148-A32F-17489C8FEEF0}" presName="desBackupLeftNorm" presStyleCnt="0"/>
      <dgm:spPr/>
    </dgm:pt>
    <dgm:pt modelId="{EF1F115E-CD88-EB45-8557-7B51CAFD82A2}" type="pres">
      <dgm:prSet presAssocID="{3FA3CAC6-60FE-A148-A32F-17489C8FEEF0}" presName="desComposite" presStyleCnt="0"/>
      <dgm:spPr/>
    </dgm:pt>
    <dgm:pt modelId="{B87B48C3-78BE-FE4C-8C42-7489A6FA65CB}" type="pres">
      <dgm:prSet presAssocID="{3FA3CAC6-60FE-A148-A32F-17489C8FEEF0}" presName="desCircle" presStyleLbl="node1" presStyleIdx="4" presStyleCnt="11"/>
      <dgm:spPr>
        <a:ln>
          <a:noFill/>
        </a:ln>
      </dgm:spPr>
    </dgm:pt>
    <dgm:pt modelId="{36569525-CC7D-F846-ABF3-3544B7498BAA}" type="pres">
      <dgm:prSet presAssocID="{3FA3CAC6-60FE-A148-A32F-17489C8FEEF0}" presName="chTx" presStyleLbl="revTx" presStyleIdx="10" presStyleCnt="26"/>
      <dgm:spPr/>
    </dgm:pt>
    <dgm:pt modelId="{0E973F86-7C6F-E040-9B83-CAA274FD355A}" type="pres">
      <dgm:prSet presAssocID="{3FA3CAC6-60FE-A148-A32F-17489C8FEEF0}" presName="desTx" presStyleLbl="revTx" presStyleIdx="11" presStyleCnt="26">
        <dgm:presLayoutVars>
          <dgm:bulletEnabled val="1"/>
        </dgm:presLayoutVars>
      </dgm:prSet>
      <dgm:spPr/>
    </dgm:pt>
    <dgm:pt modelId="{04967C26-45CB-1040-BF71-C8B2E4EB1062}" type="pres">
      <dgm:prSet presAssocID="{3FA3CAC6-60FE-A148-A32F-17489C8FEEF0}" presName="desBackupRightNorm" presStyleCnt="0"/>
      <dgm:spPr/>
    </dgm:pt>
    <dgm:pt modelId="{05B5D6B8-F03F-EB4B-9508-87D9CD325728}" type="pres">
      <dgm:prSet presAssocID="{E6925E25-6668-6641-9A3C-7B6CB47787D6}" presName="desSpace" presStyleCnt="0"/>
      <dgm:spPr/>
    </dgm:pt>
    <dgm:pt modelId="{16F7E893-9640-E742-9B84-73A25325319F}" type="pres">
      <dgm:prSet presAssocID="{E5BA97F2-6BAB-B048-ACD3-4F76E928709D}" presName="desBackupLeftNorm" presStyleCnt="0"/>
      <dgm:spPr/>
    </dgm:pt>
    <dgm:pt modelId="{B2F2735D-3684-4B44-B709-43D4E2E11A57}" type="pres">
      <dgm:prSet presAssocID="{E5BA97F2-6BAB-B048-ACD3-4F76E928709D}" presName="desComposite" presStyleCnt="0"/>
      <dgm:spPr/>
    </dgm:pt>
    <dgm:pt modelId="{D9F99A92-8FDD-B24D-9FE0-563DE3C856FA}" type="pres">
      <dgm:prSet presAssocID="{E5BA97F2-6BAB-B048-ACD3-4F76E928709D}" presName="desCircle" presStyleLbl="node1" presStyleIdx="5" presStyleCnt="11"/>
      <dgm:spPr>
        <a:ln>
          <a:noFill/>
        </a:ln>
      </dgm:spPr>
    </dgm:pt>
    <dgm:pt modelId="{4E513186-84A9-F64D-8EF9-3657E9FC0C26}" type="pres">
      <dgm:prSet presAssocID="{E5BA97F2-6BAB-B048-ACD3-4F76E928709D}" presName="chTx" presStyleLbl="revTx" presStyleIdx="12" presStyleCnt="26"/>
      <dgm:spPr/>
    </dgm:pt>
    <dgm:pt modelId="{0662B9F4-EE00-E44A-8C11-286415642805}" type="pres">
      <dgm:prSet presAssocID="{E5BA97F2-6BAB-B048-ACD3-4F76E928709D}" presName="desTx" presStyleLbl="revTx" presStyleIdx="13" presStyleCnt="26">
        <dgm:presLayoutVars>
          <dgm:bulletEnabled val="1"/>
        </dgm:presLayoutVars>
      </dgm:prSet>
      <dgm:spPr/>
    </dgm:pt>
    <dgm:pt modelId="{1611BD3F-712C-5946-9642-D8D33386912E}" type="pres">
      <dgm:prSet presAssocID="{E5BA97F2-6BAB-B048-ACD3-4F76E928709D}" presName="desBackupRightNorm" presStyleCnt="0"/>
      <dgm:spPr/>
    </dgm:pt>
    <dgm:pt modelId="{40EAC53E-D8AA-F145-AB0F-07E8E8DE308C}" type="pres">
      <dgm:prSet presAssocID="{7E118499-C0D5-AC44-9F66-E9D92C7E2E9C}" presName="desSpace" presStyleCnt="0"/>
      <dgm:spPr/>
    </dgm:pt>
    <dgm:pt modelId="{FAA6ED7E-745E-D140-8572-4A579E376128}" type="pres">
      <dgm:prSet presAssocID="{197EE7E1-DDC5-FD49-8BF5-C381033718A8}" presName="desBackupLeftNorm" presStyleCnt="0"/>
      <dgm:spPr/>
    </dgm:pt>
    <dgm:pt modelId="{727F58D8-90E6-A94E-AD2A-A8C70756E0A5}" type="pres">
      <dgm:prSet presAssocID="{197EE7E1-DDC5-FD49-8BF5-C381033718A8}" presName="desComposite" presStyleCnt="0"/>
      <dgm:spPr/>
    </dgm:pt>
    <dgm:pt modelId="{274BCAED-A766-9A40-BEB2-B60953361B53}" type="pres">
      <dgm:prSet presAssocID="{197EE7E1-DDC5-FD49-8BF5-C381033718A8}" presName="desCircle" presStyleLbl="node1" presStyleIdx="6" presStyleCnt="11"/>
      <dgm:spPr>
        <a:ln>
          <a:noFill/>
        </a:ln>
      </dgm:spPr>
    </dgm:pt>
    <dgm:pt modelId="{E6551083-359A-9445-8F11-4174E7CE0F60}" type="pres">
      <dgm:prSet presAssocID="{197EE7E1-DDC5-FD49-8BF5-C381033718A8}" presName="chTx" presStyleLbl="revTx" presStyleIdx="14" presStyleCnt="26"/>
      <dgm:spPr/>
    </dgm:pt>
    <dgm:pt modelId="{30870040-2A39-E643-AA26-AEFE4819BD5B}" type="pres">
      <dgm:prSet presAssocID="{197EE7E1-DDC5-FD49-8BF5-C381033718A8}" presName="desTx" presStyleLbl="revTx" presStyleIdx="15" presStyleCnt="26">
        <dgm:presLayoutVars>
          <dgm:bulletEnabled val="1"/>
        </dgm:presLayoutVars>
      </dgm:prSet>
      <dgm:spPr/>
    </dgm:pt>
    <dgm:pt modelId="{8CF6AACA-FDA9-724F-8A79-356C8FF909F5}" type="pres">
      <dgm:prSet presAssocID="{197EE7E1-DDC5-FD49-8BF5-C381033718A8}" presName="desBackupRightNorm" presStyleCnt="0"/>
      <dgm:spPr/>
    </dgm:pt>
    <dgm:pt modelId="{685883F6-AE2F-764F-A5CA-89D2B96E4820}" type="pres">
      <dgm:prSet presAssocID="{D6D1AA45-E24B-F240-ACD5-68B4B4F970B1}" presName="desSpace" presStyleCnt="0"/>
      <dgm:spPr/>
    </dgm:pt>
    <dgm:pt modelId="{EB5E94B7-0B7F-8E4E-92EB-19B5B3C35695}" type="pres">
      <dgm:prSet presAssocID="{B669AB38-6F21-AE4C-861F-8B6BF1E4B453}" presName="desBackupLeftNorm" presStyleCnt="0"/>
      <dgm:spPr/>
    </dgm:pt>
    <dgm:pt modelId="{199E3838-9AF4-0D49-B925-D252EC4A14DC}" type="pres">
      <dgm:prSet presAssocID="{B669AB38-6F21-AE4C-861F-8B6BF1E4B453}" presName="desComposite" presStyleCnt="0"/>
      <dgm:spPr/>
    </dgm:pt>
    <dgm:pt modelId="{B6C5721C-2DC1-BE48-BAC4-FAC8F6B74D42}" type="pres">
      <dgm:prSet presAssocID="{B669AB38-6F21-AE4C-861F-8B6BF1E4B453}" presName="desCircle" presStyleLbl="node1" presStyleIdx="7" presStyleCnt="11"/>
      <dgm:spPr>
        <a:ln>
          <a:noFill/>
        </a:ln>
      </dgm:spPr>
    </dgm:pt>
    <dgm:pt modelId="{08AE8062-E9D6-FE48-9CE2-21DD2E97A270}" type="pres">
      <dgm:prSet presAssocID="{B669AB38-6F21-AE4C-861F-8B6BF1E4B453}" presName="chTx" presStyleLbl="revTx" presStyleIdx="16" presStyleCnt="26"/>
      <dgm:spPr/>
    </dgm:pt>
    <dgm:pt modelId="{422B108A-79A8-B841-87C7-259F86F3058A}" type="pres">
      <dgm:prSet presAssocID="{B669AB38-6F21-AE4C-861F-8B6BF1E4B453}" presName="desTx" presStyleLbl="revTx" presStyleIdx="17" presStyleCnt="26">
        <dgm:presLayoutVars>
          <dgm:bulletEnabled val="1"/>
        </dgm:presLayoutVars>
      </dgm:prSet>
      <dgm:spPr/>
    </dgm:pt>
    <dgm:pt modelId="{E463EDFF-8A23-344D-B80F-F4D72D236DF2}" type="pres">
      <dgm:prSet presAssocID="{B669AB38-6F21-AE4C-861F-8B6BF1E4B453}" presName="desBackupRightNorm" presStyleCnt="0"/>
      <dgm:spPr/>
    </dgm:pt>
    <dgm:pt modelId="{87052377-AD16-CE4E-AEED-CCA32CE3AA0A}" type="pres">
      <dgm:prSet presAssocID="{60466315-0876-A845-9E7A-1C4FA7E63A77}" presName="desSpace" presStyleCnt="0"/>
      <dgm:spPr/>
    </dgm:pt>
    <dgm:pt modelId="{5DD1C0AE-BE76-2D45-B083-231003CD8593}" type="pres">
      <dgm:prSet presAssocID="{278D4C8C-B03A-794E-AF86-44F9A4F08571}" presName="parComposite" presStyleCnt="0"/>
      <dgm:spPr/>
    </dgm:pt>
    <dgm:pt modelId="{FBD8A05C-5AEE-AC4A-957B-D480AE4519AF}" type="pres">
      <dgm:prSet presAssocID="{278D4C8C-B03A-794E-AF86-44F9A4F08571}" presName="parBigCircle" presStyleLbl="node0" presStyleIdx="2" presStyleCnt="4"/>
      <dgm:spPr>
        <a:ln>
          <a:noFill/>
        </a:ln>
      </dgm:spPr>
    </dgm:pt>
    <dgm:pt modelId="{1D1CB0DB-4613-D24B-AC3C-4114B5CFA7E3}" type="pres">
      <dgm:prSet presAssocID="{278D4C8C-B03A-794E-AF86-44F9A4F08571}" presName="parTx" presStyleLbl="revTx" presStyleIdx="18" presStyleCnt="26"/>
      <dgm:spPr/>
    </dgm:pt>
    <dgm:pt modelId="{B5BFAA14-248B-BC45-A37C-660789578E22}" type="pres">
      <dgm:prSet presAssocID="{278D4C8C-B03A-794E-AF86-44F9A4F08571}" presName="bSpace" presStyleCnt="0"/>
      <dgm:spPr/>
    </dgm:pt>
    <dgm:pt modelId="{968AD8D5-5C2A-1A41-BD06-1F15B28AED00}" type="pres">
      <dgm:prSet presAssocID="{278D4C8C-B03A-794E-AF86-44F9A4F08571}" presName="parBackupNorm" presStyleCnt="0"/>
      <dgm:spPr/>
    </dgm:pt>
    <dgm:pt modelId="{66344159-51D7-CA40-86EB-C3E5294106D4}" type="pres">
      <dgm:prSet presAssocID="{D41D9DD0-C6E3-884C-9627-0169267F159B}" presName="parSpace" presStyleCnt="0"/>
      <dgm:spPr/>
    </dgm:pt>
    <dgm:pt modelId="{362DD368-868A-0945-8557-C53F18ACC253}" type="pres">
      <dgm:prSet presAssocID="{EF66069A-83EE-7E42-9193-5E7FC92124CD}" presName="desBackupLeftNorm" presStyleCnt="0"/>
      <dgm:spPr/>
    </dgm:pt>
    <dgm:pt modelId="{F77040F1-396E-D04B-BA30-FA7BE32B70BC}" type="pres">
      <dgm:prSet presAssocID="{EF66069A-83EE-7E42-9193-5E7FC92124CD}" presName="desComposite" presStyleCnt="0"/>
      <dgm:spPr/>
    </dgm:pt>
    <dgm:pt modelId="{3152878B-5405-7B4F-AD1E-109DE1AB611E}" type="pres">
      <dgm:prSet presAssocID="{EF66069A-83EE-7E42-9193-5E7FC92124CD}" presName="desCircle" presStyleLbl="node1" presStyleIdx="8" presStyleCnt="11"/>
      <dgm:spPr>
        <a:ln>
          <a:noFill/>
        </a:ln>
      </dgm:spPr>
    </dgm:pt>
    <dgm:pt modelId="{1F4B565F-D349-044A-AF38-35879307508C}" type="pres">
      <dgm:prSet presAssocID="{EF66069A-83EE-7E42-9193-5E7FC92124CD}" presName="chTx" presStyleLbl="revTx" presStyleIdx="19" presStyleCnt="26"/>
      <dgm:spPr/>
    </dgm:pt>
    <dgm:pt modelId="{A0F5F881-69B1-4744-A54B-78A1430F67D6}" type="pres">
      <dgm:prSet presAssocID="{EF66069A-83EE-7E42-9193-5E7FC92124CD}" presName="desTx" presStyleLbl="revTx" presStyleIdx="20" presStyleCnt="26">
        <dgm:presLayoutVars>
          <dgm:bulletEnabled val="1"/>
        </dgm:presLayoutVars>
      </dgm:prSet>
      <dgm:spPr/>
    </dgm:pt>
    <dgm:pt modelId="{4B704AF1-DE2C-9342-BAF0-4A18897F7C53}" type="pres">
      <dgm:prSet presAssocID="{EF66069A-83EE-7E42-9193-5E7FC92124CD}" presName="desBackupRightNorm" presStyleCnt="0"/>
      <dgm:spPr/>
    </dgm:pt>
    <dgm:pt modelId="{D887C40A-48D1-6547-A222-DE6DEEA07B38}" type="pres">
      <dgm:prSet presAssocID="{F36E34E6-C2BE-7745-B5BE-2281F660ED02}" presName="desSpace" presStyleCnt="0"/>
      <dgm:spPr/>
    </dgm:pt>
    <dgm:pt modelId="{369AD98F-8296-FD41-AD77-87C8C1F8E357}" type="pres">
      <dgm:prSet presAssocID="{9A4ACA79-D62F-B444-B49E-E1BDA115E87A}" presName="desBackupLeftNorm" presStyleCnt="0"/>
      <dgm:spPr/>
    </dgm:pt>
    <dgm:pt modelId="{14B8F738-AF79-9B40-8C6E-7EADB8DFD298}" type="pres">
      <dgm:prSet presAssocID="{9A4ACA79-D62F-B444-B49E-E1BDA115E87A}" presName="desComposite" presStyleCnt="0"/>
      <dgm:spPr/>
    </dgm:pt>
    <dgm:pt modelId="{F5E9A241-F326-CD45-947A-C9ABF550DB92}" type="pres">
      <dgm:prSet presAssocID="{9A4ACA79-D62F-B444-B49E-E1BDA115E87A}" presName="desCircle" presStyleLbl="node1" presStyleIdx="9" presStyleCnt="11"/>
      <dgm:spPr>
        <a:ln>
          <a:noFill/>
        </a:ln>
      </dgm:spPr>
    </dgm:pt>
    <dgm:pt modelId="{CD991D6F-6D15-9F48-8BF0-46A8A098CD30}" type="pres">
      <dgm:prSet presAssocID="{9A4ACA79-D62F-B444-B49E-E1BDA115E87A}" presName="chTx" presStyleLbl="revTx" presStyleIdx="21" presStyleCnt="26"/>
      <dgm:spPr/>
    </dgm:pt>
    <dgm:pt modelId="{CAAA47E6-EA98-AB4F-907D-0C2E7B04E9C0}" type="pres">
      <dgm:prSet presAssocID="{9A4ACA79-D62F-B444-B49E-E1BDA115E87A}" presName="desTx" presStyleLbl="revTx" presStyleIdx="22" presStyleCnt="26">
        <dgm:presLayoutVars>
          <dgm:bulletEnabled val="1"/>
        </dgm:presLayoutVars>
      </dgm:prSet>
      <dgm:spPr/>
    </dgm:pt>
    <dgm:pt modelId="{5F3CBDAD-BAC5-1648-BED5-D0F5BB75885D}" type="pres">
      <dgm:prSet presAssocID="{9A4ACA79-D62F-B444-B49E-E1BDA115E87A}" presName="desBackupRightNorm" presStyleCnt="0"/>
      <dgm:spPr/>
    </dgm:pt>
    <dgm:pt modelId="{517F516E-48AE-AA4E-B434-AB1B220AE006}" type="pres">
      <dgm:prSet presAssocID="{B53CF791-8305-A641-BD25-0A76FE54EDB4}" presName="desSpace" presStyleCnt="0"/>
      <dgm:spPr/>
    </dgm:pt>
    <dgm:pt modelId="{7AFE5F3A-F379-9F4C-9B64-F407982D75F6}" type="pres">
      <dgm:prSet presAssocID="{14944642-B57C-984F-8526-ADE71E37E31E}" presName="desBackupLeftNorm" presStyleCnt="0"/>
      <dgm:spPr/>
    </dgm:pt>
    <dgm:pt modelId="{6EE4772C-DB14-704D-9D61-D0F9CADDC689}" type="pres">
      <dgm:prSet presAssocID="{14944642-B57C-984F-8526-ADE71E37E31E}" presName="desComposite" presStyleCnt="0"/>
      <dgm:spPr/>
    </dgm:pt>
    <dgm:pt modelId="{17D5B52B-442C-C845-B4B7-223A291DE8EF}" type="pres">
      <dgm:prSet presAssocID="{14944642-B57C-984F-8526-ADE71E37E31E}" presName="desCircle" presStyleLbl="node1" presStyleIdx="10" presStyleCnt="11"/>
      <dgm:spPr>
        <a:ln>
          <a:noFill/>
        </a:ln>
      </dgm:spPr>
    </dgm:pt>
    <dgm:pt modelId="{43FD0F09-3C20-E142-8D5A-1E21B771D605}" type="pres">
      <dgm:prSet presAssocID="{14944642-B57C-984F-8526-ADE71E37E31E}" presName="chTx" presStyleLbl="revTx" presStyleIdx="23" presStyleCnt="26"/>
      <dgm:spPr/>
    </dgm:pt>
    <dgm:pt modelId="{701B6C77-83B0-DD43-BC18-BCE17D02A2F9}" type="pres">
      <dgm:prSet presAssocID="{14944642-B57C-984F-8526-ADE71E37E31E}" presName="desTx" presStyleLbl="revTx" presStyleIdx="24" presStyleCnt="26">
        <dgm:presLayoutVars>
          <dgm:bulletEnabled val="1"/>
        </dgm:presLayoutVars>
      </dgm:prSet>
      <dgm:spPr/>
    </dgm:pt>
    <dgm:pt modelId="{4698E762-0579-B049-945C-FB1A44147707}" type="pres">
      <dgm:prSet presAssocID="{14944642-B57C-984F-8526-ADE71E37E31E}" presName="desBackupRightNorm" presStyleCnt="0"/>
      <dgm:spPr/>
    </dgm:pt>
    <dgm:pt modelId="{BF87B75B-E199-D047-91A3-AD73A1F6358D}" type="pres">
      <dgm:prSet presAssocID="{F648C269-EB7C-7948-9496-0FDE3349B05B}" presName="desSpace" presStyleCnt="0"/>
      <dgm:spPr/>
    </dgm:pt>
    <dgm:pt modelId="{AA67CF4C-7F74-074A-9AC7-FFA3EA7F4CF3}" type="pres">
      <dgm:prSet presAssocID="{A555F2AC-B0D0-2347-8ADC-92A2285CE409}" presName="parComposite" presStyleCnt="0"/>
      <dgm:spPr/>
    </dgm:pt>
    <dgm:pt modelId="{757C2711-9FE4-2746-9440-1360A3DC0BB4}" type="pres">
      <dgm:prSet presAssocID="{A555F2AC-B0D0-2347-8ADC-92A2285CE409}" presName="parBigCircle" presStyleLbl="node0" presStyleIdx="3" presStyleCnt="4"/>
      <dgm:spPr>
        <a:ln>
          <a:noFill/>
        </a:ln>
      </dgm:spPr>
    </dgm:pt>
    <dgm:pt modelId="{D71C2570-F915-F548-A954-5C1044795528}" type="pres">
      <dgm:prSet presAssocID="{A555F2AC-B0D0-2347-8ADC-92A2285CE409}" presName="parTx" presStyleLbl="revTx" presStyleIdx="25" presStyleCnt="26"/>
      <dgm:spPr/>
    </dgm:pt>
    <dgm:pt modelId="{7D0F9BC6-4D07-8A4E-A26F-8B3984285336}" type="pres">
      <dgm:prSet presAssocID="{A555F2AC-B0D0-2347-8ADC-92A2285CE409}" presName="bSpace" presStyleCnt="0"/>
      <dgm:spPr/>
    </dgm:pt>
    <dgm:pt modelId="{D5D9E389-C60F-B741-894B-4A85F1749117}" type="pres">
      <dgm:prSet presAssocID="{A555F2AC-B0D0-2347-8ADC-92A2285CE409}" presName="parBackupNorm" presStyleCnt="0"/>
      <dgm:spPr/>
    </dgm:pt>
    <dgm:pt modelId="{FF17B660-A766-DD44-85BC-8D7BDD93CC19}" type="pres">
      <dgm:prSet presAssocID="{A28F5929-F636-4F47-8FC6-4008489352A1}" presName="parSpace" presStyleCnt="0"/>
      <dgm:spPr/>
    </dgm:pt>
  </dgm:ptLst>
  <dgm:cxnLst>
    <dgm:cxn modelId="{EC706A00-7BDF-D344-8E83-87C8366AB1D6}" type="presOf" srcId="{197EE7E1-DDC5-FD49-8BF5-C381033718A8}" destId="{E6551083-359A-9445-8F11-4174E7CE0F60}" srcOrd="0" destOrd="0" presId="urn:microsoft.com/office/officeart/2008/layout/CircleAccentTimeline"/>
    <dgm:cxn modelId="{E72B9E00-ACB5-8F4A-92AB-7439CAB25A5C}" srcId="{F7F9A2E7-C75C-FA4D-96D5-12DF70A1A6EA}" destId="{A620D40F-2684-0E43-B06B-B956CEB3E098}" srcOrd="1" destOrd="0" parTransId="{6B35C1B5-228A-FE4A-A974-D42C620E788E}" sibTransId="{434524DD-7CD7-4347-A7B0-FD676778CFA2}"/>
    <dgm:cxn modelId="{5E75B206-F7E1-B043-AF6C-27D88CB34C6F}" srcId="{A620D40F-2684-0E43-B06B-B956CEB3E098}" destId="{B669AB38-6F21-AE4C-861F-8B6BF1E4B453}" srcOrd="3" destOrd="0" parTransId="{508B386F-467B-334C-AC44-648957420BB7}" sibTransId="{60466315-0876-A845-9E7A-1C4FA7E63A77}"/>
    <dgm:cxn modelId="{10D6670E-A23E-1345-BA7F-2B75AE4130BC}" type="presOf" srcId="{B669AB38-6F21-AE4C-861F-8B6BF1E4B453}" destId="{08AE8062-E9D6-FE48-9CE2-21DD2E97A270}" srcOrd="0" destOrd="0" presId="urn:microsoft.com/office/officeart/2008/layout/CircleAccentTimeline"/>
    <dgm:cxn modelId="{218E3A2B-7D5D-924C-AAE3-6E59BB9FB273}" type="presOf" srcId="{F7F9A2E7-C75C-FA4D-96D5-12DF70A1A6EA}" destId="{29D31243-5551-8F48-B54E-CA77CD875A45}" srcOrd="0" destOrd="0" presId="urn:microsoft.com/office/officeart/2008/layout/CircleAccentTimeline"/>
    <dgm:cxn modelId="{06576930-499C-B443-BD94-10A38BE1C68A}" srcId="{278D4C8C-B03A-794E-AF86-44F9A4F08571}" destId="{EF66069A-83EE-7E42-9193-5E7FC92124CD}" srcOrd="0" destOrd="0" parTransId="{92CED5F0-6864-7F45-A529-ACB367A5224F}" sibTransId="{F36E34E6-C2BE-7745-B5BE-2281F660ED02}"/>
    <dgm:cxn modelId="{C109C738-916D-3F41-A3E3-AE81DB179AD5}" type="presOf" srcId="{9A4ACA79-D62F-B444-B49E-E1BDA115E87A}" destId="{CD991D6F-6D15-9F48-8BF0-46A8A098CD30}" srcOrd="0" destOrd="0" presId="urn:microsoft.com/office/officeart/2008/layout/CircleAccentTimeline"/>
    <dgm:cxn modelId="{6573175B-44D9-CD48-ABD3-E65517B31370}" srcId="{447D17B8-B10B-574F-8B29-0999433E40AB}" destId="{CC38F427-5D74-0444-9DBB-9DA32D5ED186}" srcOrd="2" destOrd="0" parTransId="{40A89B0D-A50D-EA40-BA3F-6A2D0D1B8EF3}" sibTransId="{CF3BA9DB-5564-204F-BFFA-B36BA1EE49E3}"/>
    <dgm:cxn modelId="{7C67CF61-1EB4-2540-900A-112EC04BFC8E}" type="presOf" srcId="{72835158-323A-5343-BD21-84701CF4F770}" destId="{F8CAE266-E65F-B84C-81C2-6FC5D45F914F}" srcOrd="0" destOrd="0" presId="urn:microsoft.com/office/officeart/2008/layout/CircleAccentTimeline"/>
    <dgm:cxn modelId="{0814FD6D-F101-3F4B-9732-D33F621C5375}" srcId="{A620D40F-2684-0E43-B06B-B956CEB3E098}" destId="{197EE7E1-DDC5-FD49-8BF5-C381033718A8}" srcOrd="2" destOrd="0" parTransId="{4A8DA637-33E0-1044-BAC0-23335E109B75}" sibTransId="{D6D1AA45-E24B-F240-ACD5-68B4B4F970B1}"/>
    <dgm:cxn modelId="{FA6F1E6F-BC23-8141-934D-3C8EF5C77770}" type="presOf" srcId="{49E6E378-31DC-204B-9DF3-31253FF7F349}" destId="{0F66B171-31D5-E049-A1C9-B71A836AAA36}" srcOrd="0" destOrd="0" presId="urn:microsoft.com/office/officeart/2008/layout/CircleAccentTimeline"/>
    <dgm:cxn modelId="{50FB8871-B41F-EE47-8243-32B7A3AEC851}" type="presOf" srcId="{278D4C8C-B03A-794E-AF86-44F9A4F08571}" destId="{1D1CB0DB-4613-D24B-AC3C-4114B5CFA7E3}" srcOrd="0" destOrd="0" presId="urn:microsoft.com/office/officeart/2008/layout/CircleAccentTimeline"/>
    <dgm:cxn modelId="{FEA0BD75-54CE-DC44-B195-D3FF6A450BA1}" type="presOf" srcId="{A620D40F-2684-0E43-B06B-B956CEB3E098}" destId="{5E2AB652-0866-F046-A258-62480F236CE7}" srcOrd="0" destOrd="0" presId="urn:microsoft.com/office/officeart/2008/layout/CircleAccentTimeline"/>
    <dgm:cxn modelId="{7BF13B7B-36BB-8443-98AF-1239B9A13AEA}" type="presOf" srcId="{A555F2AC-B0D0-2347-8ADC-92A2285CE409}" destId="{D71C2570-F915-F548-A954-5C1044795528}" srcOrd="0" destOrd="0" presId="urn:microsoft.com/office/officeart/2008/layout/CircleAccentTimeline"/>
    <dgm:cxn modelId="{68C2CA7E-0956-A94F-BFEC-8C9E4134BFC0}" type="presOf" srcId="{3FA3CAC6-60FE-A148-A32F-17489C8FEEF0}" destId="{36569525-CC7D-F846-ABF3-3544B7498BAA}" srcOrd="0" destOrd="0" presId="urn:microsoft.com/office/officeart/2008/layout/CircleAccentTimeline"/>
    <dgm:cxn modelId="{66D73785-ACB0-2847-B25B-DE00762A8749}" srcId="{278D4C8C-B03A-794E-AF86-44F9A4F08571}" destId="{9A4ACA79-D62F-B444-B49E-E1BDA115E87A}" srcOrd="1" destOrd="0" parTransId="{97CA3D1A-DBF5-F04A-BC71-A5BA23EB28B4}" sibTransId="{B53CF791-8305-A641-BD25-0A76FE54EDB4}"/>
    <dgm:cxn modelId="{713E5888-A8FF-774A-A7E2-645854968624}" type="presOf" srcId="{361B4063-A9A1-AD42-9531-2D5133B77413}" destId="{E839B745-621E-2440-BA51-E7A907C5D790}" srcOrd="0" destOrd="0" presId="urn:microsoft.com/office/officeart/2008/layout/CircleAccentTimeline"/>
    <dgm:cxn modelId="{0BC82E97-DB5B-B649-9CE6-EDFB0B331E2E}" srcId="{447D17B8-B10B-574F-8B29-0999433E40AB}" destId="{72835158-323A-5343-BD21-84701CF4F770}" srcOrd="1" destOrd="0" parTransId="{6810EF05-72AB-FE4E-9BE8-3A6C7AA79874}" sibTransId="{EF79073F-38DE-4B4F-8489-DEF8877EC2C2}"/>
    <dgm:cxn modelId="{B07734A3-1938-1A45-BE01-43DC2E5C0216}" srcId="{F7F9A2E7-C75C-FA4D-96D5-12DF70A1A6EA}" destId="{447D17B8-B10B-574F-8B29-0999433E40AB}" srcOrd="0" destOrd="0" parTransId="{AD5643AB-D520-7945-9885-C7770768B65E}" sibTransId="{B3CEE7E2-104C-3043-ACC3-F317E7DBD0BD}"/>
    <dgm:cxn modelId="{218D32AC-CB91-AA4A-B887-165E7EDB5E67}" type="presOf" srcId="{447D17B8-B10B-574F-8B29-0999433E40AB}" destId="{9A9FAEC6-C650-5D48-AD52-CE4E63B453BB}" srcOrd="0" destOrd="0" presId="urn:microsoft.com/office/officeart/2008/layout/CircleAccentTimeline"/>
    <dgm:cxn modelId="{8AC563B1-1BB6-BF4E-B94F-B42B5E449A2B}" type="presOf" srcId="{EF66069A-83EE-7E42-9193-5E7FC92124CD}" destId="{1F4B565F-D349-044A-AF38-35879307508C}" srcOrd="0" destOrd="0" presId="urn:microsoft.com/office/officeart/2008/layout/CircleAccentTimeline"/>
    <dgm:cxn modelId="{9A28B0CA-D4B4-CF4A-A57C-ECE093952576}" srcId="{F7F9A2E7-C75C-FA4D-96D5-12DF70A1A6EA}" destId="{278D4C8C-B03A-794E-AF86-44F9A4F08571}" srcOrd="2" destOrd="0" parTransId="{DB36B49C-CC93-A84A-801B-2D0DFA943D50}" sibTransId="{D41D9DD0-C6E3-884C-9627-0169267F159B}"/>
    <dgm:cxn modelId="{57581CD5-5467-614E-B2C7-B451D08BBC5C}" srcId="{F7F9A2E7-C75C-FA4D-96D5-12DF70A1A6EA}" destId="{A555F2AC-B0D0-2347-8ADC-92A2285CE409}" srcOrd="3" destOrd="0" parTransId="{9A5D0B93-A585-3944-93C9-C6138C4B4A35}" sibTransId="{A28F5929-F636-4F47-8FC6-4008489352A1}"/>
    <dgm:cxn modelId="{5927A7D7-7F60-9B4A-82D4-C98274BC1535}" type="presOf" srcId="{CC38F427-5D74-0444-9DBB-9DA32D5ED186}" destId="{218A1FFF-4C90-0641-935C-475955721063}" srcOrd="0" destOrd="0" presId="urn:microsoft.com/office/officeart/2008/layout/CircleAccentTimeline"/>
    <dgm:cxn modelId="{05A86AD8-BC47-414D-9F35-5063A97D7D30}" srcId="{A620D40F-2684-0E43-B06B-B956CEB3E098}" destId="{3FA3CAC6-60FE-A148-A32F-17489C8FEEF0}" srcOrd="0" destOrd="0" parTransId="{4F49CB9A-C651-A543-A415-F347680F7E5D}" sibTransId="{E6925E25-6668-6641-9A3C-7B6CB47787D6}"/>
    <dgm:cxn modelId="{698D9FD8-5472-EF4A-8B1F-A166A354A0B9}" srcId="{A620D40F-2684-0E43-B06B-B956CEB3E098}" destId="{E5BA97F2-6BAB-B048-ACD3-4F76E928709D}" srcOrd="1" destOrd="0" parTransId="{A594CFA3-7854-674A-A248-AED0ADDDC4D1}" sibTransId="{7E118499-C0D5-AC44-9F66-E9D92C7E2E9C}"/>
    <dgm:cxn modelId="{B96AA2E1-DF1F-F349-8203-E4BF4996CF44}" srcId="{278D4C8C-B03A-794E-AF86-44F9A4F08571}" destId="{14944642-B57C-984F-8526-ADE71E37E31E}" srcOrd="2" destOrd="0" parTransId="{5B938908-A636-9348-A817-27794118727D}" sibTransId="{F648C269-EB7C-7948-9496-0FDE3349B05B}"/>
    <dgm:cxn modelId="{883378E7-F1C2-F941-A3DC-5EE7EC2D49DD}" type="presOf" srcId="{E5BA97F2-6BAB-B048-ACD3-4F76E928709D}" destId="{4E513186-84A9-F64D-8EF9-3657E9FC0C26}" srcOrd="0" destOrd="0" presId="urn:microsoft.com/office/officeart/2008/layout/CircleAccentTimeline"/>
    <dgm:cxn modelId="{7984DDE8-489A-2843-A8A2-DA2910B9210C}" srcId="{447D17B8-B10B-574F-8B29-0999433E40AB}" destId="{49E6E378-31DC-204B-9DF3-31253FF7F349}" srcOrd="0" destOrd="0" parTransId="{C87940C8-D5DF-924B-AE18-865996A22741}" sibTransId="{9A4A88C9-2957-3440-8475-FD549EA711FF}"/>
    <dgm:cxn modelId="{D50B1EF2-AE62-C04B-9FDA-26DF34CB521B}" type="presOf" srcId="{14944642-B57C-984F-8526-ADE71E37E31E}" destId="{43FD0F09-3C20-E142-8D5A-1E21B771D605}" srcOrd="0" destOrd="0" presId="urn:microsoft.com/office/officeart/2008/layout/CircleAccentTimeline"/>
    <dgm:cxn modelId="{CB8544F2-57C2-A842-92F3-E801FD03D1E3}" srcId="{447D17B8-B10B-574F-8B29-0999433E40AB}" destId="{361B4063-A9A1-AD42-9531-2D5133B77413}" srcOrd="3" destOrd="0" parTransId="{B1541AA7-B114-8340-A05B-E37652019515}" sibTransId="{D93DF379-8344-0B45-A2FC-1185C69A9916}"/>
    <dgm:cxn modelId="{6EDC8568-16BB-EC4C-91B6-AACD6E1D1397}" type="presParOf" srcId="{29D31243-5551-8F48-B54E-CA77CD875A45}" destId="{520466FE-A938-B243-B8F3-DC956E28206B}" srcOrd="0" destOrd="0" presId="urn:microsoft.com/office/officeart/2008/layout/CircleAccentTimeline"/>
    <dgm:cxn modelId="{3A4EAD7B-D911-3A43-BB5A-70D509E42FAA}" type="presParOf" srcId="{520466FE-A938-B243-B8F3-DC956E28206B}" destId="{167D12B0-D5C9-EA42-864D-4347BA3D87E8}" srcOrd="0" destOrd="0" presId="urn:microsoft.com/office/officeart/2008/layout/CircleAccentTimeline"/>
    <dgm:cxn modelId="{A4EFBADA-DB8B-A144-BA58-882B9ED06261}" type="presParOf" srcId="{520466FE-A938-B243-B8F3-DC956E28206B}" destId="{9A9FAEC6-C650-5D48-AD52-CE4E63B453BB}" srcOrd="1" destOrd="0" presId="urn:microsoft.com/office/officeart/2008/layout/CircleAccentTimeline"/>
    <dgm:cxn modelId="{55FFABDB-5F98-D343-9E84-78CAE7E8C776}" type="presParOf" srcId="{520466FE-A938-B243-B8F3-DC956E28206B}" destId="{87524386-B758-F241-99A8-A149414C271E}" srcOrd="2" destOrd="0" presId="urn:microsoft.com/office/officeart/2008/layout/CircleAccentTimeline"/>
    <dgm:cxn modelId="{2635E046-99DE-7449-BEC3-E01D8F9965C3}" type="presParOf" srcId="{29D31243-5551-8F48-B54E-CA77CD875A45}" destId="{3E803D01-72D8-DE4B-8838-92E3D3C25C82}" srcOrd="1" destOrd="0" presId="urn:microsoft.com/office/officeart/2008/layout/CircleAccentTimeline"/>
    <dgm:cxn modelId="{F0C57B26-26D1-4C49-B918-F0BA744C9389}" type="presParOf" srcId="{29D31243-5551-8F48-B54E-CA77CD875A45}" destId="{921922C2-37A4-F846-A74E-32968F00449D}" srcOrd="2" destOrd="0" presId="urn:microsoft.com/office/officeart/2008/layout/CircleAccentTimeline"/>
    <dgm:cxn modelId="{73B0B8D0-FC91-D145-8540-D6E70F97C929}" type="presParOf" srcId="{29D31243-5551-8F48-B54E-CA77CD875A45}" destId="{5ACE7A5B-8B99-8A4B-964F-6952EF8E70CA}" srcOrd="3" destOrd="0" presId="urn:microsoft.com/office/officeart/2008/layout/CircleAccentTimeline"/>
    <dgm:cxn modelId="{DE3FEE3A-6D97-D540-A759-0EB2F6830B99}" type="presParOf" srcId="{29D31243-5551-8F48-B54E-CA77CD875A45}" destId="{D6880FA9-8446-1F4C-9B17-CE89A66FA8F5}" srcOrd="4" destOrd="0" presId="urn:microsoft.com/office/officeart/2008/layout/CircleAccentTimeline"/>
    <dgm:cxn modelId="{EBA08BA5-2F5C-ED46-B013-8BC0EF7EEB65}" type="presParOf" srcId="{D6880FA9-8446-1F4C-9B17-CE89A66FA8F5}" destId="{FFBFB94B-2D89-D44D-815F-FFCC80B9F83D}" srcOrd="0" destOrd="0" presId="urn:microsoft.com/office/officeart/2008/layout/CircleAccentTimeline"/>
    <dgm:cxn modelId="{41525AC5-3597-4242-9AA7-9C943C0C3967}" type="presParOf" srcId="{D6880FA9-8446-1F4C-9B17-CE89A66FA8F5}" destId="{0F66B171-31D5-E049-A1C9-B71A836AAA36}" srcOrd="1" destOrd="0" presId="urn:microsoft.com/office/officeart/2008/layout/CircleAccentTimeline"/>
    <dgm:cxn modelId="{5F9F85EB-344A-C44A-8A33-9B9BABBAC3EB}" type="presParOf" srcId="{D6880FA9-8446-1F4C-9B17-CE89A66FA8F5}" destId="{C192D65F-3427-164A-A059-FC670A9A0664}" srcOrd="2" destOrd="0" presId="urn:microsoft.com/office/officeart/2008/layout/CircleAccentTimeline"/>
    <dgm:cxn modelId="{3C954125-6351-5F45-A965-5FCF16805F96}" type="presParOf" srcId="{29D31243-5551-8F48-B54E-CA77CD875A45}" destId="{04229665-7A61-FD4B-BBA0-569945EB2D5A}" srcOrd="5" destOrd="0" presId="urn:microsoft.com/office/officeart/2008/layout/CircleAccentTimeline"/>
    <dgm:cxn modelId="{30FC6150-27EA-4F42-8DCF-56B6619B9775}" type="presParOf" srcId="{29D31243-5551-8F48-B54E-CA77CD875A45}" destId="{E4268406-5FEB-3C47-8C8F-056F2864CCCF}" srcOrd="6" destOrd="0" presId="urn:microsoft.com/office/officeart/2008/layout/CircleAccentTimeline"/>
    <dgm:cxn modelId="{2F99C60C-0772-EA49-90A0-637E968B300D}" type="presParOf" srcId="{29D31243-5551-8F48-B54E-CA77CD875A45}" destId="{39D4DEFE-0FBE-DD42-BA46-13456D79F100}" srcOrd="7" destOrd="0" presId="urn:microsoft.com/office/officeart/2008/layout/CircleAccentTimeline"/>
    <dgm:cxn modelId="{FDE631AC-BDB3-6243-8C15-5466CC1F1CDF}" type="presParOf" srcId="{29D31243-5551-8F48-B54E-CA77CD875A45}" destId="{59811C23-E7A9-2242-B493-BE3253067C77}" srcOrd="8" destOrd="0" presId="urn:microsoft.com/office/officeart/2008/layout/CircleAccentTimeline"/>
    <dgm:cxn modelId="{2E1D795A-2533-8944-BAAA-DEEBA3743C51}" type="presParOf" srcId="{59811C23-E7A9-2242-B493-BE3253067C77}" destId="{0E0554A6-C2AB-9A4A-A186-ABA65534C1B3}" srcOrd="0" destOrd="0" presId="urn:microsoft.com/office/officeart/2008/layout/CircleAccentTimeline"/>
    <dgm:cxn modelId="{E334BB72-3EE5-1A41-B1C6-325D7758B6E9}" type="presParOf" srcId="{59811C23-E7A9-2242-B493-BE3253067C77}" destId="{F8CAE266-E65F-B84C-81C2-6FC5D45F914F}" srcOrd="1" destOrd="0" presId="urn:microsoft.com/office/officeart/2008/layout/CircleAccentTimeline"/>
    <dgm:cxn modelId="{AED43D63-5038-8345-B859-ADCB61E9605D}" type="presParOf" srcId="{59811C23-E7A9-2242-B493-BE3253067C77}" destId="{BADD74CB-9D37-FA45-91A3-9F48A8AE4AB9}" srcOrd="2" destOrd="0" presId="urn:microsoft.com/office/officeart/2008/layout/CircleAccentTimeline"/>
    <dgm:cxn modelId="{6CACFE9E-84F1-134A-B78E-56EE0CE210A4}" type="presParOf" srcId="{29D31243-5551-8F48-B54E-CA77CD875A45}" destId="{F62B9EA8-1EE7-8D40-8983-0BD7D0EF66D5}" srcOrd="9" destOrd="0" presId="urn:microsoft.com/office/officeart/2008/layout/CircleAccentTimeline"/>
    <dgm:cxn modelId="{11FBB97B-68BA-844C-995A-414FAE60AE71}" type="presParOf" srcId="{29D31243-5551-8F48-B54E-CA77CD875A45}" destId="{D093FCCD-EA8C-EA4C-88B0-A771075506A5}" srcOrd="10" destOrd="0" presId="urn:microsoft.com/office/officeart/2008/layout/CircleAccentTimeline"/>
    <dgm:cxn modelId="{E101E17F-1A82-AF49-A8AE-4CE56E59F537}" type="presParOf" srcId="{29D31243-5551-8F48-B54E-CA77CD875A45}" destId="{858C10F1-E99C-3E47-A269-2B863CBB3AD8}" srcOrd="11" destOrd="0" presId="urn:microsoft.com/office/officeart/2008/layout/CircleAccentTimeline"/>
    <dgm:cxn modelId="{BA1081F3-F142-9749-AC0D-5567201C4787}" type="presParOf" srcId="{29D31243-5551-8F48-B54E-CA77CD875A45}" destId="{1AFCEFF7-93D6-5B4F-B684-706834F90B35}" srcOrd="12" destOrd="0" presId="urn:microsoft.com/office/officeart/2008/layout/CircleAccentTimeline"/>
    <dgm:cxn modelId="{EE3F4DDA-8151-F94E-B811-57134E1ACA25}" type="presParOf" srcId="{1AFCEFF7-93D6-5B4F-B684-706834F90B35}" destId="{D1A1F036-E65C-E948-8699-60DE87565748}" srcOrd="0" destOrd="0" presId="urn:microsoft.com/office/officeart/2008/layout/CircleAccentTimeline"/>
    <dgm:cxn modelId="{B35A4B24-2006-F74E-9BAF-B33A1E43584F}" type="presParOf" srcId="{1AFCEFF7-93D6-5B4F-B684-706834F90B35}" destId="{218A1FFF-4C90-0641-935C-475955721063}" srcOrd="1" destOrd="0" presId="urn:microsoft.com/office/officeart/2008/layout/CircleAccentTimeline"/>
    <dgm:cxn modelId="{1888D769-2D15-884C-8629-689A90CBF2A6}" type="presParOf" srcId="{1AFCEFF7-93D6-5B4F-B684-706834F90B35}" destId="{E464FC22-3AEA-5F4F-B33C-69F3EC2AC304}" srcOrd="2" destOrd="0" presId="urn:microsoft.com/office/officeart/2008/layout/CircleAccentTimeline"/>
    <dgm:cxn modelId="{4E105065-C6CE-2D43-9007-9AB6F5161D5F}" type="presParOf" srcId="{29D31243-5551-8F48-B54E-CA77CD875A45}" destId="{CB571899-2A50-B94A-806A-0EE1C59C656A}" srcOrd="13" destOrd="0" presId="urn:microsoft.com/office/officeart/2008/layout/CircleAccentTimeline"/>
    <dgm:cxn modelId="{8D5B1040-870F-A241-8839-F624DC71088D}" type="presParOf" srcId="{29D31243-5551-8F48-B54E-CA77CD875A45}" destId="{21467F43-76EB-BC40-B00D-58D301BAF57E}" srcOrd="14" destOrd="0" presId="urn:microsoft.com/office/officeart/2008/layout/CircleAccentTimeline"/>
    <dgm:cxn modelId="{C45F542E-5051-DE4F-BABD-2C76B27C60F5}" type="presParOf" srcId="{29D31243-5551-8F48-B54E-CA77CD875A45}" destId="{4CBE72B3-30D3-6440-B0A6-53204710C3D9}" srcOrd="15" destOrd="0" presId="urn:microsoft.com/office/officeart/2008/layout/CircleAccentTimeline"/>
    <dgm:cxn modelId="{2F187385-7348-964B-B86D-B43C0AB7AEEF}" type="presParOf" srcId="{29D31243-5551-8F48-B54E-CA77CD875A45}" destId="{9669B6EF-3392-604B-923F-CA090E895BA7}" srcOrd="16" destOrd="0" presId="urn:microsoft.com/office/officeart/2008/layout/CircleAccentTimeline"/>
    <dgm:cxn modelId="{0F2CD5EA-1D1D-0845-9B4B-2EC097AF11F3}" type="presParOf" srcId="{9669B6EF-3392-604B-923F-CA090E895BA7}" destId="{54BC1347-01BE-494D-8B62-8FC63E75CA06}" srcOrd="0" destOrd="0" presId="urn:microsoft.com/office/officeart/2008/layout/CircleAccentTimeline"/>
    <dgm:cxn modelId="{BDA24C40-3244-9542-A8BE-1DD4192CBC2B}" type="presParOf" srcId="{9669B6EF-3392-604B-923F-CA090E895BA7}" destId="{E839B745-621E-2440-BA51-E7A907C5D790}" srcOrd="1" destOrd="0" presId="urn:microsoft.com/office/officeart/2008/layout/CircleAccentTimeline"/>
    <dgm:cxn modelId="{5FAAC0C0-3FD5-8247-9178-BB5395CE9FD2}" type="presParOf" srcId="{9669B6EF-3392-604B-923F-CA090E895BA7}" destId="{AB98E0C4-CE91-CC43-B32D-658141633D18}" srcOrd="2" destOrd="0" presId="urn:microsoft.com/office/officeart/2008/layout/CircleAccentTimeline"/>
    <dgm:cxn modelId="{18C2BECF-4139-D645-99EA-310588B744FC}" type="presParOf" srcId="{29D31243-5551-8F48-B54E-CA77CD875A45}" destId="{0D555E2F-3D9E-8D40-A462-BDBF247028C3}" srcOrd="17" destOrd="0" presId="urn:microsoft.com/office/officeart/2008/layout/CircleAccentTimeline"/>
    <dgm:cxn modelId="{183DD481-7A56-8240-A7A4-D3706BC78255}" type="presParOf" srcId="{29D31243-5551-8F48-B54E-CA77CD875A45}" destId="{661217B5-9DD5-B349-91EF-79A438015804}" srcOrd="18" destOrd="0" presId="urn:microsoft.com/office/officeart/2008/layout/CircleAccentTimeline"/>
    <dgm:cxn modelId="{7959C4C7-6A37-3445-BD39-A7B9BF0E0364}" type="presParOf" srcId="{29D31243-5551-8F48-B54E-CA77CD875A45}" destId="{9B1BF8A5-7A41-BF45-B414-CA9F27AC87FB}" srcOrd="19" destOrd="0" presId="urn:microsoft.com/office/officeart/2008/layout/CircleAccentTimeline"/>
    <dgm:cxn modelId="{69B26E0D-398C-C643-8A00-DE396831B2B3}" type="presParOf" srcId="{9B1BF8A5-7A41-BF45-B414-CA9F27AC87FB}" destId="{1DC4C2FC-13B3-0A4B-86BB-634EEBF48E5A}" srcOrd="0" destOrd="0" presId="urn:microsoft.com/office/officeart/2008/layout/CircleAccentTimeline"/>
    <dgm:cxn modelId="{A8931836-6174-5843-A0BB-696EA1F99B12}" type="presParOf" srcId="{9B1BF8A5-7A41-BF45-B414-CA9F27AC87FB}" destId="{5E2AB652-0866-F046-A258-62480F236CE7}" srcOrd="1" destOrd="0" presId="urn:microsoft.com/office/officeart/2008/layout/CircleAccentTimeline"/>
    <dgm:cxn modelId="{76B79EE9-7E46-184E-8379-409D268D65CB}" type="presParOf" srcId="{9B1BF8A5-7A41-BF45-B414-CA9F27AC87FB}" destId="{BB55AAD0-BED8-F04C-BA80-C6898B3B2074}" srcOrd="2" destOrd="0" presId="urn:microsoft.com/office/officeart/2008/layout/CircleAccentTimeline"/>
    <dgm:cxn modelId="{153CCD1C-CD04-704B-ABB1-04D5D351C4A3}" type="presParOf" srcId="{29D31243-5551-8F48-B54E-CA77CD875A45}" destId="{F91208F5-4A87-8944-9AD4-18C2AEADBB12}" srcOrd="20" destOrd="0" presId="urn:microsoft.com/office/officeart/2008/layout/CircleAccentTimeline"/>
    <dgm:cxn modelId="{ACD0CE15-0C29-DF41-959C-31D5C8E7581E}" type="presParOf" srcId="{29D31243-5551-8F48-B54E-CA77CD875A45}" destId="{2453C6CD-0399-8E4A-A22B-0C9C49240B7C}" srcOrd="21" destOrd="0" presId="urn:microsoft.com/office/officeart/2008/layout/CircleAccentTimeline"/>
    <dgm:cxn modelId="{D2BD5164-CE5F-9A4E-AB6C-176C8137487E}" type="presParOf" srcId="{29D31243-5551-8F48-B54E-CA77CD875A45}" destId="{FC8EB504-8FFB-6C46-A76C-980AB3E2F25A}" srcOrd="22" destOrd="0" presId="urn:microsoft.com/office/officeart/2008/layout/CircleAccentTimeline"/>
    <dgm:cxn modelId="{A08115DF-BED5-DE44-B4D9-9ED33B7CAEEC}" type="presParOf" srcId="{29D31243-5551-8F48-B54E-CA77CD875A45}" destId="{EF1F115E-CD88-EB45-8557-7B51CAFD82A2}" srcOrd="23" destOrd="0" presId="urn:microsoft.com/office/officeart/2008/layout/CircleAccentTimeline"/>
    <dgm:cxn modelId="{B87C0354-2945-C84D-9D52-64B7F0265142}" type="presParOf" srcId="{EF1F115E-CD88-EB45-8557-7B51CAFD82A2}" destId="{B87B48C3-78BE-FE4C-8C42-7489A6FA65CB}" srcOrd="0" destOrd="0" presId="urn:microsoft.com/office/officeart/2008/layout/CircleAccentTimeline"/>
    <dgm:cxn modelId="{B3DE56D8-3960-F245-9F45-44ACFD1520A0}" type="presParOf" srcId="{EF1F115E-CD88-EB45-8557-7B51CAFD82A2}" destId="{36569525-CC7D-F846-ABF3-3544B7498BAA}" srcOrd="1" destOrd="0" presId="urn:microsoft.com/office/officeart/2008/layout/CircleAccentTimeline"/>
    <dgm:cxn modelId="{1B02CF00-8A46-5540-AB2E-4BABB649BEBE}" type="presParOf" srcId="{EF1F115E-CD88-EB45-8557-7B51CAFD82A2}" destId="{0E973F86-7C6F-E040-9B83-CAA274FD355A}" srcOrd="2" destOrd="0" presId="urn:microsoft.com/office/officeart/2008/layout/CircleAccentTimeline"/>
    <dgm:cxn modelId="{6718FDDC-C2D0-3146-9737-90BD095E2FAC}" type="presParOf" srcId="{29D31243-5551-8F48-B54E-CA77CD875A45}" destId="{04967C26-45CB-1040-BF71-C8B2E4EB1062}" srcOrd="24" destOrd="0" presId="urn:microsoft.com/office/officeart/2008/layout/CircleAccentTimeline"/>
    <dgm:cxn modelId="{B3CDF631-3FF1-C047-9E2C-8EACABE3408A}" type="presParOf" srcId="{29D31243-5551-8F48-B54E-CA77CD875A45}" destId="{05B5D6B8-F03F-EB4B-9508-87D9CD325728}" srcOrd="25" destOrd="0" presId="urn:microsoft.com/office/officeart/2008/layout/CircleAccentTimeline"/>
    <dgm:cxn modelId="{2AC8EDAD-B8DB-A043-8846-6D2B0A23B3C5}" type="presParOf" srcId="{29D31243-5551-8F48-B54E-CA77CD875A45}" destId="{16F7E893-9640-E742-9B84-73A25325319F}" srcOrd="26" destOrd="0" presId="urn:microsoft.com/office/officeart/2008/layout/CircleAccentTimeline"/>
    <dgm:cxn modelId="{A2C41FA6-F472-5943-852B-820A685D1F68}" type="presParOf" srcId="{29D31243-5551-8F48-B54E-CA77CD875A45}" destId="{B2F2735D-3684-4B44-B709-43D4E2E11A57}" srcOrd="27" destOrd="0" presId="urn:microsoft.com/office/officeart/2008/layout/CircleAccentTimeline"/>
    <dgm:cxn modelId="{16A5C8EF-C423-7A4F-8E39-C196773FBDF6}" type="presParOf" srcId="{B2F2735D-3684-4B44-B709-43D4E2E11A57}" destId="{D9F99A92-8FDD-B24D-9FE0-563DE3C856FA}" srcOrd="0" destOrd="0" presId="urn:microsoft.com/office/officeart/2008/layout/CircleAccentTimeline"/>
    <dgm:cxn modelId="{D9C38168-33D5-E949-9726-74C287CA7FF6}" type="presParOf" srcId="{B2F2735D-3684-4B44-B709-43D4E2E11A57}" destId="{4E513186-84A9-F64D-8EF9-3657E9FC0C26}" srcOrd="1" destOrd="0" presId="urn:microsoft.com/office/officeart/2008/layout/CircleAccentTimeline"/>
    <dgm:cxn modelId="{2BC2C88D-EB5C-494E-83CB-E74D2048293B}" type="presParOf" srcId="{B2F2735D-3684-4B44-B709-43D4E2E11A57}" destId="{0662B9F4-EE00-E44A-8C11-286415642805}" srcOrd="2" destOrd="0" presId="urn:microsoft.com/office/officeart/2008/layout/CircleAccentTimeline"/>
    <dgm:cxn modelId="{FCDF3990-4A88-F142-BE37-B251655FFF08}" type="presParOf" srcId="{29D31243-5551-8F48-B54E-CA77CD875A45}" destId="{1611BD3F-712C-5946-9642-D8D33386912E}" srcOrd="28" destOrd="0" presId="urn:microsoft.com/office/officeart/2008/layout/CircleAccentTimeline"/>
    <dgm:cxn modelId="{2F568A3D-D523-6D45-9953-D7D083C591B8}" type="presParOf" srcId="{29D31243-5551-8F48-B54E-CA77CD875A45}" destId="{40EAC53E-D8AA-F145-AB0F-07E8E8DE308C}" srcOrd="29" destOrd="0" presId="urn:microsoft.com/office/officeart/2008/layout/CircleAccentTimeline"/>
    <dgm:cxn modelId="{FDF5BC80-7ECE-B549-9FA9-69F0BFC0552C}" type="presParOf" srcId="{29D31243-5551-8F48-B54E-CA77CD875A45}" destId="{FAA6ED7E-745E-D140-8572-4A579E376128}" srcOrd="30" destOrd="0" presId="urn:microsoft.com/office/officeart/2008/layout/CircleAccentTimeline"/>
    <dgm:cxn modelId="{360F2F0B-7E66-5341-8DAB-3353DB796A3E}" type="presParOf" srcId="{29D31243-5551-8F48-B54E-CA77CD875A45}" destId="{727F58D8-90E6-A94E-AD2A-A8C70756E0A5}" srcOrd="31" destOrd="0" presId="urn:microsoft.com/office/officeart/2008/layout/CircleAccentTimeline"/>
    <dgm:cxn modelId="{15ECA331-45AD-9140-977E-99AB86EE51CF}" type="presParOf" srcId="{727F58D8-90E6-A94E-AD2A-A8C70756E0A5}" destId="{274BCAED-A766-9A40-BEB2-B60953361B53}" srcOrd="0" destOrd="0" presId="urn:microsoft.com/office/officeart/2008/layout/CircleAccentTimeline"/>
    <dgm:cxn modelId="{00FC0AAA-654C-4347-816F-F02E29A380DA}" type="presParOf" srcId="{727F58D8-90E6-A94E-AD2A-A8C70756E0A5}" destId="{E6551083-359A-9445-8F11-4174E7CE0F60}" srcOrd="1" destOrd="0" presId="urn:microsoft.com/office/officeart/2008/layout/CircleAccentTimeline"/>
    <dgm:cxn modelId="{DC0ACF04-1010-1843-9A78-3C98DCCE5D0B}" type="presParOf" srcId="{727F58D8-90E6-A94E-AD2A-A8C70756E0A5}" destId="{30870040-2A39-E643-AA26-AEFE4819BD5B}" srcOrd="2" destOrd="0" presId="urn:microsoft.com/office/officeart/2008/layout/CircleAccentTimeline"/>
    <dgm:cxn modelId="{14DA5B33-4A46-4C43-A7E5-03F899DB9A7E}" type="presParOf" srcId="{29D31243-5551-8F48-B54E-CA77CD875A45}" destId="{8CF6AACA-FDA9-724F-8A79-356C8FF909F5}" srcOrd="32" destOrd="0" presId="urn:microsoft.com/office/officeart/2008/layout/CircleAccentTimeline"/>
    <dgm:cxn modelId="{D6B50056-15BE-2E4D-AA42-655BA6E676DF}" type="presParOf" srcId="{29D31243-5551-8F48-B54E-CA77CD875A45}" destId="{685883F6-AE2F-764F-A5CA-89D2B96E4820}" srcOrd="33" destOrd="0" presId="urn:microsoft.com/office/officeart/2008/layout/CircleAccentTimeline"/>
    <dgm:cxn modelId="{5B39B7DB-9FBC-5145-876A-A19700F36431}" type="presParOf" srcId="{29D31243-5551-8F48-B54E-CA77CD875A45}" destId="{EB5E94B7-0B7F-8E4E-92EB-19B5B3C35695}" srcOrd="34" destOrd="0" presId="urn:microsoft.com/office/officeart/2008/layout/CircleAccentTimeline"/>
    <dgm:cxn modelId="{B2B503AC-24C2-3541-8CCE-C82263F1B437}" type="presParOf" srcId="{29D31243-5551-8F48-B54E-CA77CD875A45}" destId="{199E3838-9AF4-0D49-B925-D252EC4A14DC}" srcOrd="35" destOrd="0" presId="urn:microsoft.com/office/officeart/2008/layout/CircleAccentTimeline"/>
    <dgm:cxn modelId="{114A494E-4E02-5E43-B3B5-85162F4C2472}" type="presParOf" srcId="{199E3838-9AF4-0D49-B925-D252EC4A14DC}" destId="{B6C5721C-2DC1-BE48-BAC4-FAC8F6B74D42}" srcOrd="0" destOrd="0" presId="urn:microsoft.com/office/officeart/2008/layout/CircleAccentTimeline"/>
    <dgm:cxn modelId="{DA37AB98-8D02-0D4E-AAB3-223791BDC01A}" type="presParOf" srcId="{199E3838-9AF4-0D49-B925-D252EC4A14DC}" destId="{08AE8062-E9D6-FE48-9CE2-21DD2E97A270}" srcOrd="1" destOrd="0" presId="urn:microsoft.com/office/officeart/2008/layout/CircleAccentTimeline"/>
    <dgm:cxn modelId="{76E71DB1-C643-C44D-BDB1-7C35238084CC}" type="presParOf" srcId="{199E3838-9AF4-0D49-B925-D252EC4A14DC}" destId="{422B108A-79A8-B841-87C7-259F86F3058A}" srcOrd="2" destOrd="0" presId="urn:microsoft.com/office/officeart/2008/layout/CircleAccentTimeline"/>
    <dgm:cxn modelId="{87BFA806-4D68-A741-88D3-D8B110476667}" type="presParOf" srcId="{29D31243-5551-8F48-B54E-CA77CD875A45}" destId="{E463EDFF-8A23-344D-B80F-F4D72D236DF2}" srcOrd="36" destOrd="0" presId="urn:microsoft.com/office/officeart/2008/layout/CircleAccentTimeline"/>
    <dgm:cxn modelId="{A1E7373C-006A-2142-B880-D7E45F642C75}" type="presParOf" srcId="{29D31243-5551-8F48-B54E-CA77CD875A45}" destId="{87052377-AD16-CE4E-AEED-CCA32CE3AA0A}" srcOrd="37" destOrd="0" presId="urn:microsoft.com/office/officeart/2008/layout/CircleAccentTimeline"/>
    <dgm:cxn modelId="{3935CC77-2574-C348-B17F-2E2916252722}" type="presParOf" srcId="{29D31243-5551-8F48-B54E-CA77CD875A45}" destId="{5DD1C0AE-BE76-2D45-B083-231003CD8593}" srcOrd="38" destOrd="0" presId="urn:microsoft.com/office/officeart/2008/layout/CircleAccentTimeline"/>
    <dgm:cxn modelId="{1DB5BF18-7071-EA46-BDC7-89FFA94B85E1}" type="presParOf" srcId="{5DD1C0AE-BE76-2D45-B083-231003CD8593}" destId="{FBD8A05C-5AEE-AC4A-957B-D480AE4519AF}" srcOrd="0" destOrd="0" presId="urn:microsoft.com/office/officeart/2008/layout/CircleAccentTimeline"/>
    <dgm:cxn modelId="{4F9A89CE-C261-E540-A94F-2D8746F0A9DF}" type="presParOf" srcId="{5DD1C0AE-BE76-2D45-B083-231003CD8593}" destId="{1D1CB0DB-4613-D24B-AC3C-4114B5CFA7E3}" srcOrd="1" destOrd="0" presId="urn:microsoft.com/office/officeart/2008/layout/CircleAccentTimeline"/>
    <dgm:cxn modelId="{8075D6EE-0C7D-2B4C-8E80-AE74FB0A539A}" type="presParOf" srcId="{5DD1C0AE-BE76-2D45-B083-231003CD8593}" destId="{B5BFAA14-248B-BC45-A37C-660789578E22}" srcOrd="2" destOrd="0" presId="urn:microsoft.com/office/officeart/2008/layout/CircleAccentTimeline"/>
    <dgm:cxn modelId="{3B6E355E-CD6E-8D4E-861F-27519B4DD35D}" type="presParOf" srcId="{29D31243-5551-8F48-B54E-CA77CD875A45}" destId="{968AD8D5-5C2A-1A41-BD06-1F15B28AED00}" srcOrd="39" destOrd="0" presId="urn:microsoft.com/office/officeart/2008/layout/CircleAccentTimeline"/>
    <dgm:cxn modelId="{84FF3F5F-C2EA-4241-A33F-3AC3D702DB95}" type="presParOf" srcId="{29D31243-5551-8F48-B54E-CA77CD875A45}" destId="{66344159-51D7-CA40-86EB-C3E5294106D4}" srcOrd="40" destOrd="0" presId="urn:microsoft.com/office/officeart/2008/layout/CircleAccentTimeline"/>
    <dgm:cxn modelId="{E832ED9E-E813-CF48-9E6B-D6447C803ED3}" type="presParOf" srcId="{29D31243-5551-8F48-B54E-CA77CD875A45}" destId="{362DD368-868A-0945-8557-C53F18ACC253}" srcOrd="41" destOrd="0" presId="urn:microsoft.com/office/officeart/2008/layout/CircleAccentTimeline"/>
    <dgm:cxn modelId="{79AF2D17-C05F-7E46-A490-982FC0245484}" type="presParOf" srcId="{29D31243-5551-8F48-B54E-CA77CD875A45}" destId="{F77040F1-396E-D04B-BA30-FA7BE32B70BC}" srcOrd="42" destOrd="0" presId="urn:microsoft.com/office/officeart/2008/layout/CircleAccentTimeline"/>
    <dgm:cxn modelId="{8E1287FA-B81E-E64A-A032-011801C0B68E}" type="presParOf" srcId="{F77040F1-396E-D04B-BA30-FA7BE32B70BC}" destId="{3152878B-5405-7B4F-AD1E-109DE1AB611E}" srcOrd="0" destOrd="0" presId="urn:microsoft.com/office/officeart/2008/layout/CircleAccentTimeline"/>
    <dgm:cxn modelId="{52ECD2EA-A728-BC4C-9401-772BD28CFDA4}" type="presParOf" srcId="{F77040F1-396E-D04B-BA30-FA7BE32B70BC}" destId="{1F4B565F-D349-044A-AF38-35879307508C}" srcOrd="1" destOrd="0" presId="urn:microsoft.com/office/officeart/2008/layout/CircleAccentTimeline"/>
    <dgm:cxn modelId="{BD552367-F4C2-8141-A2BD-295A5DB02717}" type="presParOf" srcId="{F77040F1-396E-D04B-BA30-FA7BE32B70BC}" destId="{A0F5F881-69B1-4744-A54B-78A1430F67D6}" srcOrd="2" destOrd="0" presId="urn:microsoft.com/office/officeart/2008/layout/CircleAccentTimeline"/>
    <dgm:cxn modelId="{F327B2BB-AC67-9344-94DD-478D52D9B6D0}" type="presParOf" srcId="{29D31243-5551-8F48-B54E-CA77CD875A45}" destId="{4B704AF1-DE2C-9342-BAF0-4A18897F7C53}" srcOrd="43" destOrd="0" presId="urn:microsoft.com/office/officeart/2008/layout/CircleAccentTimeline"/>
    <dgm:cxn modelId="{75805189-C2C3-6546-867C-706A3A884F48}" type="presParOf" srcId="{29D31243-5551-8F48-B54E-CA77CD875A45}" destId="{D887C40A-48D1-6547-A222-DE6DEEA07B38}" srcOrd="44" destOrd="0" presId="urn:microsoft.com/office/officeart/2008/layout/CircleAccentTimeline"/>
    <dgm:cxn modelId="{7BAC4BA4-6932-564E-9421-FD3A1AA34A08}" type="presParOf" srcId="{29D31243-5551-8F48-B54E-CA77CD875A45}" destId="{369AD98F-8296-FD41-AD77-87C8C1F8E357}" srcOrd="45" destOrd="0" presId="urn:microsoft.com/office/officeart/2008/layout/CircleAccentTimeline"/>
    <dgm:cxn modelId="{9C8020DF-CDD1-3E44-8869-CA37BD3BC116}" type="presParOf" srcId="{29D31243-5551-8F48-B54E-CA77CD875A45}" destId="{14B8F738-AF79-9B40-8C6E-7EADB8DFD298}" srcOrd="46" destOrd="0" presId="urn:microsoft.com/office/officeart/2008/layout/CircleAccentTimeline"/>
    <dgm:cxn modelId="{4CB12283-E7AA-EA43-A98B-743FDD889B61}" type="presParOf" srcId="{14B8F738-AF79-9B40-8C6E-7EADB8DFD298}" destId="{F5E9A241-F326-CD45-947A-C9ABF550DB92}" srcOrd="0" destOrd="0" presId="urn:microsoft.com/office/officeart/2008/layout/CircleAccentTimeline"/>
    <dgm:cxn modelId="{E9E36F1E-55A6-5446-BAF9-B9031A37B2E2}" type="presParOf" srcId="{14B8F738-AF79-9B40-8C6E-7EADB8DFD298}" destId="{CD991D6F-6D15-9F48-8BF0-46A8A098CD30}" srcOrd="1" destOrd="0" presId="urn:microsoft.com/office/officeart/2008/layout/CircleAccentTimeline"/>
    <dgm:cxn modelId="{A08A6E21-074F-7844-B5C4-36C8B735C02C}" type="presParOf" srcId="{14B8F738-AF79-9B40-8C6E-7EADB8DFD298}" destId="{CAAA47E6-EA98-AB4F-907D-0C2E7B04E9C0}" srcOrd="2" destOrd="0" presId="urn:microsoft.com/office/officeart/2008/layout/CircleAccentTimeline"/>
    <dgm:cxn modelId="{9941E124-8207-D147-A6F0-A23DFE840269}" type="presParOf" srcId="{29D31243-5551-8F48-B54E-CA77CD875A45}" destId="{5F3CBDAD-BAC5-1648-BED5-D0F5BB75885D}" srcOrd="47" destOrd="0" presId="urn:microsoft.com/office/officeart/2008/layout/CircleAccentTimeline"/>
    <dgm:cxn modelId="{59D73D46-3DDD-1D4F-B93F-578004F1A425}" type="presParOf" srcId="{29D31243-5551-8F48-B54E-CA77CD875A45}" destId="{517F516E-48AE-AA4E-B434-AB1B220AE006}" srcOrd="48" destOrd="0" presId="urn:microsoft.com/office/officeart/2008/layout/CircleAccentTimeline"/>
    <dgm:cxn modelId="{82517887-D696-7044-90B4-1681E340B88D}" type="presParOf" srcId="{29D31243-5551-8F48-B54E-CA77CD875A45}" destId="{7AFE5F3A-F379-9F4C-9B64-F407982D75F6}" srcOrd="49" destOrd="0" presId="urn:microsoft.com/office/officeart/2008/layout/CircleAccentTimeline"/>
    <dgm:cxn modelId="{96FF62D3-5EE6-0347-9FF8-EF920A074388}" type="presParOf" srcId="{29D31243-5551-8F48-B54E-CA77CD875A45}" destId="{6EE4772C-DB14-704D-9D61-D0F9CADDC689}" srcOrd="50" destOrd="0" presId="urn:microsoft.com/office/officeart/2008/layout/CircleAccentTimeline"/>
    <dgm:cxn modelId="{E75C2724-1E1C-9F48-B770-27A5DBF30C3F}" type="presParOf" srcId="{6EE4772C-DB14-704D-9D61-D0F9CADDC689}" destId="{17D5B52B-442C-C845-B4B7-223A291DE8EF}" srcOrd="0" destOrd="0" presId="urn:microsoft.com/office/officeart/2008/layout/CircleAccentTimeline"/>
    <dgm:cxn modelId="{6A1EF300-BC37-B244-B311-8DB9591F5E9B}" type="presParOf" srcId="{6EE4772C-DB14-704D-9D61-D0F9CADDC689}" destId="{43FD0F09-3C20-E142-8D5A-1E21B771D605}" srcOrd="1" destOrd="0" presId="urn:microsoft.com/office/officeart/2008/layout/CircleAccentTimeline"/>
    <dgm:cxn modelId="{9F8C85DA-FAE0-5643-9317-5B7007770B71}" type="presParOf" srcId="{6EE4772C-DB14-704D-9D61-D0F9CADDC689}" destId="{701B6C77-83B0-DD43-BC18-BCE17D02A2F9}" srcOrd="2" destOrd="0" presId="urn:microsoft.com/office/officeart/2008/layout/CircleAccentTimeline"/>
    <dgm:cxn modelId="{FECEC42B-7FBB-D64A-8700-67AE275D15DD}" type="presParOf" srcId="{29D31243-5551-8F48-B54E-CA77CD875A45}" destId="{4698E762-0579-B049-945C-FB1A44147707}" srcOrd="51" destOrd="0" presId="urn:microsoft.com/office/officeart/2008/layout/CircleAccentTimeline"/>
    <dgm:cxn modelId="{39D32E48-82D7-E441-A740-1236A9D346AC}" type="presParOf" srcId="{29D31243-5551-8F48-B54E-CA77CD875A45}" destId="{BF87B75B-E199-D047-91A3-AD73A1F6358D}" srcOrd="52" destOrd="0" presId="urn:microsoft.com/office/officeart/2008/layout/CircleAccentTimeline"/>
    <dgm:cxn modelId="{5791C36B-8EAC-A044-8E20-608DDE4D32DB}" type="presParOf" srcId="{29D31243-5551-8F48-B54E-CA77CD875A45}" destId="{AA67CF4C-7F74-074A-9AC7-FFA3EA7F4CF3}" srcOrd="53" destOrd="0" presId="urn:microsoft.com/office/officeart/2008/layout/CircleAccentTimeline"/>
    <dgm:cxn modelId="{FC51E287-EAA6-E34C-9B95-686DAE6E0BF0}" type="presParOf" srcId="{AA67CF4C-7F74-074A-9AC7-FFA3EA7F4CF3}" destId="{757C2711-9FE4-2746-9440-1360A3DC0BB4}" srcOrd="0" destOrd="0" presId="urn:microsoft.com/office/officeart/2008/layout/CircleAccentTimeline"/>
    <dgm:cxn modelId="{E3D849A3-F1D2-C343-92CB-0BF4C928451F}" type="presParOf" srcId="{AA67CF4C-7F74-074A-9AC7-FFA3EA7F4CF3}" destId="{D71C2570-F915-F548-A954-5C1044795528}" srcOrd="1" destOrd="0" presId="urn:microsoft.com/office/officeart/2008/layout/CircleAccentTimeline"/>
    <dgm:cxn modelId="{42612B9A-3BBA-8146-B883-C347A0B95744}" type="presParOf" srcId="{AA67CF4C-7F74-074A-9AC7-FFA3EA7F4CF3}" destId="{7D0F9BC6-4D07-8A4E-A26F-8B3984285336}" srcOrd="2" destOrd="0" presId="urn:microsoft.com/office/officeart/2008/layout/CircleAccentTimeline"/>
    <dgm:cxn modelId="{4B91DA47-714C-5C48-BDE8-472D23E203CC}" type="presParOf" srcId="{29D31243-5551-8F48-B54E-CA77CD875A45}" destId="{D5D9E389-C60F-B741-894B-4A85F1749117}" srcOrd="54" destOrd="0" presId="urn:microsoft.com/office/officeart/2008/layout/CircleAccentTimeline"/>
    <dgm:cxn modelId="{85E6A173-05FA-3946-AFA7-733A59483FC6}" type="presParOf" srcId="{29D31243-5551-8F48-B54E-CA77CD875A45}" destId="{FF17B660-A766-DD44-85BC-8D7BDD93CC19}" srcOrd="55"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E3B6FD-6A64-6A47-822D-DB1E588BA176}" type="doc">
      <dgm:prSet loTypeId="urn:microsoft.com/office/officeart/2005/8/layout/cycle2" loCatId="" qsTypeId="urn:microsoft.com/office/officeart/2005/8/quickstyle/simple1" qsCatId="simple" csTypeId="urn:microsoft.com/office/officeart/2005/8/colors/colorful1" csCatId="colorful" phldr="1"/>
      <dgm:spPr/>
      <dgm:t>
        <a:bodyPr/>
        <a:lstStyle/>
        <a:p>
          <a:endParaRPr lang="en-US"/>
        </a:p>
      </dgm:t>
    </dgm:pt>
    <dgm:pt modelId="{C8208185-9396-9D47-81A7-5C07F457E26A}">
      <dgm:prSet phldrT="[Text]"/>
      <dgm:spPr>
        <a:ln>
          <a:noFill/>
        </a:ln>
      </dgm:spPr>
      <dgm:t>
        <a:bodyPr/>
        <a:lstStyle/>
        <a:p>
          <a:r>
            <a:rPr lang="en-US" b="1"/>
            <a:t>LISTEN</a:t>
          </a:r>
        </a:p>
      </dgm:t>
    </dgm:pt>
    <dgm:pt modelId="{3FDF5CA2-F1F0-8A43-BC0C-358FDBC46B4E}" type="parTrans" cxnId="{C616D4FD-5A72-AB49-9FD3-D1E5C9180DB7}">
      <dgm:prSet/>
      <dgm:spPr/>
      <dgm:t>
        <a:bodyPr/>
        <a:lstStyle/>
        <a:p>
          <a:endParaRPr lang="en-US"/>
        </a:p>
      </dgm:t>
    </dgm:pt>
    <dgm:pt modelId="{8EC58EE5-E9E5-0645-A2DB-7E8A21C39862}" type="sibTrans" cxnId="{C616D4FD-5A72-AB49-9FD3-D1E5C9180DB7}">
      <dgm:prSet/>
      <dgm:spPr/>
      <dgm:t>
        <a:bodyPr/>
        <a:lstStyle/>
        <a:p>
          <a:endParaRPr lang="en-US"/>
        </a:p>
      </dgm:t>
    </dgm:pt>
    <dgm:pt modelId="{EC64A3DC-D52C-D443-9997-447A13744939}">
      <dgm:prSet phldrT="[Text]"/>
      <dgm:spPr>
        <a:ln>
          <a:noFill/>
        </a:ln>
      </dgm:spPr>
      <dgm:t>
        <a:bodyPr/>
        <a:lstStyle/>
        <a:p>
          <a:r>
            <a:rPr lang="en-US" b="1"/>
            <a:t>DISCERN</a:t>
          </a:r>
        </a:p>
      </dgm:t>
    </dgm:pt>
    <dgm:pt modelId="{4C66CCDB-7775-0D44-9A4E-441A7D29B53B}" type="parTrans" cxnId="{DA1DE5AD-77F7-364D-828A-61758AC114F7}">
      <dgm:prSet/>
      <dgm:spPr/>
      <dgm:t>
        <a:bodyPr/>
        <a:lstStyle/>
        <a:p>
          <a:endParaRPr lang="en-US"/>
        </a:p>
      </dgm:t>
    </dgm:pt>
    <dgm:pt modelId="{BFE3F196-A283-3243-B0CA-BE8301B5118E}" type="sibTrans" cxnId="{DA1DE5AD-77F7-364D-828A-61758AC114F7}">
      <dgm:prSet/>
      <dgm:spPr/>
      <dgm:t>
        <a:bodyPr/>
        <a:lstStyle/>
        <a:p>
          <a:endParaRPr lang="en-US"/>
        </a:p>
      </dgm:t>
    </dgm:pt>
    <dgm:pt modelId="{6F5754AC-5A5B-174D-8A08-86B2DD6D5FB1}">
      <dgm:prSet phldrT="[Text]"/>
      <dgm:spPr>
        <a:ln>
          <a:noFill/>
        </a:ln>
      </dgm:spPr>
      <dgm:t>
        <a:bodyPr/>
        <a:lstStyle/>
        <a:p>
          <a:r>
            <a:rPr lang="en-US" b="1"/>
            <a:t>RESPOND</a:t>
          </a:r>
        </a:p>
      </dgm:t>
    </dgm:pt>
    <dgm:pt modelId="{B665DF02-7DF5-B745-BEF4-5185A03B75AB}" type="parTrans" cxnId="{9702E371-9BF7-A34D-9889-8B14CAA44435}">
      <dgm:prSet/>
      <dgm:spPr/>
      <dgm:t>
        <a:bodyPr/>
        <a:lstStyle/>
        <a:p>
          <a:endParaRPr lang="en-US"/>
        </a:p>
      </dgm:t>
    </dgm:pt>
    <dgm:pt modelId="{4A19DCBA-E269-0C44-AAA7-CAB0A230F8BD}" type="sibTrans" cxnId="{9702E371-9BF7-A34D-9889-8B14CAA44435}">
      <dgm:prSet/>
      <dgm:spPr/>
      <dgm:t>
        <a:bodyPr/>
        <a:lstStyle/>
        <a:p>
          <a:endParaRPr lang="en-US"/>
        </a:p>
      </dgm:t>
    </dgm:pt>
    <dgm:pt modelId="{9ED3E324-891B-9C41-800A-110D708ECDF5}" type="pres">
      <dgm:prSet presAssocID="{73E3B6FD-6A64-6A47-822D-DB1E588BA176}" presName="cycle" presStyleCnt="0">
        <dgm:presLayoutVars>
          <dgm:dir/>
          <dgm:resizeHandles val="exact"/>
        </dgm:presLayoutVars>
      </dgm:prSet>
      <dgm:spPr/>
    </dgm:pt>
    <dgm:pt modelId="{E126062A-69A4-B640-A24C-94D1602AF692}" type="pres">
      <dgm:prSet presAssocID="{C8208185-9396-9D47-81A7-5C07F457E26A}" presName="node" presStyleLbl="node1" presStyleIdx="0" presStyleCnt="3">
        <dgm:presLayoutVars>
          <dgm:bulletEnabled val="1"/>
        </dgm:presLayoutVars>
      </dgm:prSet>
      <dgm:spPr/>
    </dgm:pt>
    <dgm:pt modelId="{59AACC47-6B7F-F940-819E-6CF9A220C3FD}" type="pres">
      <dgm:prSet presAssocID="{8EC58EE5-E9E5-0645-A2DB-7E8A21C39862}" presName="sibTrans" presStyleLbl="sibTrans2D1" presStyleIdx="0" presStyleCnt="3"/>
      <dgm:spPr/>
    </dgm:pt>
    <dgm:pt modelId="{8AB90CA3-AD29-0B49-9654-4EFBA3B1BBB7}" type="pres">
      <dgm:prSet presAssocID="{8EC58EE5-E9E5-0645-A2DB-7E8A21C39862}" presName="connectorText" presStyleLbl="sibTrans2D1" presStyleIdx="0" presStyleCnt="3"/>
      <dgm:spPr/>
    </dgm:pt>
    <dgm:pt modelId="{D265E5AF-9D21-8940-AB5B-F90E3971DCA9}" type="pres">
      <dgm:prSet presAssocID="{EC64A3DC-D52C-D443-9997-447A13744939}" presName="node" presStyleLbl="node1" presStyleIdx="1" presStyleCnt="3">
        <dgm:presLayoutVars>
          <dgm:bulletEnabled val="1"/>
        </dgm:presLayoutVars>
      </dgm:prSet>
      <dgm:spPr/>
    </dgm:pt>
    <dgm:pt modelId="{629A587C-F0B9-1747-8A76-6CB43EA7127C}" type="pres">
      <dgm:prSet presAssocID="{BFE3F196-A283-3243-B0CA-BE8301B5118E}" presName="sibTrans" presStyleLbl="sibTrans2D1" presStyleIdx="1" presStyleCnt="3"/>
      <dgm:spPr/>
    </dgm:pt>
    <dgm:pt modelId="{242D636A-5120-B744-BA94-45CCE1A4AB04}" type="pres">
      <dgm:prSet presAssocID="{BFE3F196-A283-3243-B0CA-BE8301B5118E}" presName="connectorText" presStyleLbl="sibTrans2D1" presStyleIdx="1" presStyleCnt="3"/>
      <dgm:spPr/>
    </dgm:pt>
    <dgm:pt modelId="{1BF29B34-F6E8-3C42-8C0A-2625A8640D7A}" type="pres">
      <dgm:prSet presAssocID="{6F5754AC-5A5B-174D-8A08-86B2DD6D5FB1}" presName="node" presStyleLbl="node1" presStyleIdx="2" presStyleCnt="3">
        <dgm:presLayoutVars>
          <dgm:bulletEnabled val="1"/>
        </dgm:presLayoutVars>
      </dgm:prSet>
      <dgm:spPr/>
    </dgm:pt>
    <dgm:pt modelId="{AC750AED-4C62-1D4B-B80A-484325A5BFC1}" type="pres">
      <dgm:prSet presAssocID="{4A19DCBA-E269-0C44-AAA7-CAB0A230F8BD}" presName="sibTrans" presStyleLbl="sibTrans2D1" presStyleIdx="2" presStyleCnt="3"/>
      <dgm:spPr/>
    </dgm:pt>
    <dgm:pt modelId="{8F90EDFB-0CC3-B642-AD77-EC0455B30949}" type="pres">
      <dgm:prSet presAssocID="{4A19DCBA-E269-0C44-AAA7-CAB0A230F8BD}" presName="connectorText" presStyleLbl="sibTrans2D1" presStyleIdx="2" presStyleCnt="3"/>
      <dgm:spPr/>
    </dgm:pt>
  </dgm:ptLst>
  <dgm:cxnLst>
    <dgm:cxn modelId="{A9543B41-8C22-1D43-BB32-CE5E0EE3E831}" type="presOf" srcId="{4A19DCBA-E269-0C44-AAA7-CAB0A230F8BD}" destId="{AC750AED-4C62-1D4B-B80A-484325A5BFC1}" srcOrd="0" destOrd="0" presId="urn:microsoft.com/office/officeart/2005/8/layout/cycle2"/>
    <dgm:cxn modelId="{C9048069-2436-5B49-9148-0B562275AD50}" type="presOf" srcId="{8EC58EE5-E9E5-0645-A2DB-7E8A21C39862}" destId="{59AACC47-6B7F-F940-819E-6CF9A220C3FD}" srcOrd="0" destOrd="0" presId="urn:microsoft.com/office/officeart/2005/8/layout/cycle2"/>
    <dgm:cxn modelId="{29EA9D69-789E-5D4C-B5BB-1B5ACD86D0E3}" type="presOf" srcId="{73E3B6FD-6A64-6A47-822D-DB1E588BA176}" destId="{9ED3E324-891B-9C41-800A-110D708ECDF5}" srcOrd="0" destOrd="0" presId="urn:microsoft.com/office/officeart/2005/8/layout/cycle2"/>
    <dgm:cxn modelId="{B29EAC6D-E7AA-784E-A4A7-9FDD3B42E04C}" type="presOf" srcId="{C8208185-9396-9D47-81A7-5C07F457E26A}" destId="{E126062A-69A4-B640-A24C-94D1602AF692}" srcOrd="0" destOrd="0" presId="urn:microsoft.com/office/officeart/2005/8/layout/cycle2"/>
    <dgm:cxn modelId="{9702E371-9BF7-A34D-9889-8B14CAA44435}" srcId="{73E3B6FD-6A64-6A47-822D-DB1E588BA176}" destId="{6F5754AC-5A5B-174D-8A08-86B2DD6D5FB1}" srcOrd="2" destOrd="0" parTransId="{B665DF02-7DF5-B745-BEF4-5185A03B75AB}" sibTransId="{4A19DCBA-E269-0C44-AAA7-CAB0A230F8BD}"/>
    <dgm:cxn modelId="{E6A1D078-1B2E-3947-AF03-CACB2182C899}" type="presOf" srcId="{6F5754AC-5A5B-174D-8A08-86B2DD6D5FB1}" destId="{1BF29B34-F6E8-3C42-8C0A-2625A8640D7A}" srcOrd="0" destOrd="0" presId="urn:microsoft.com/office/officeart/2005/8/layout/cycle2"/>
    <dgm:cxn modelId="{B4F4E07A-8E85-E544-819C-B6A6D5C2894D}" type="presOf" srcId="{BFE3F196-A283-3243-B0CA-BE8301B5118E}" destId="{629A587C-F0B9-1747-8A76-6CB43EA7127C}" srcOrd="0" destOrd="0" presId="urn:microsoft.com/office/officeart/2005/8/layout/cycle2"/>
    <dgm:cxn modelId="{169CFE86-9BDC-BD4E-A406-CFC19751C7E8}" type="presOf" srcId="{BFE3F196-A283-3243-B0CA-BE8301B5118E}" destId="{242D636A-5120-B744-BA94-45CCE1A4AB04}" srcOrd="1" destOrd="0" presId="urn:microsoft.com/office/officeart/2005/8/layout/cycle2"/>
    <dgm:cxn modelId="{DA1DE5AD-77F7-364D-828A-61758AC114F7}" srcId="{73E3B6FD-6A64-6A47-822D-DB1E588BA176}" destId="{EC64A3DC-D52C-D443-9997-447A13744939}" srcOrd="1" destOrd="0" parTransId="{4C66CCDB-7775-0D44-9A4E-441A7D29B53B}" sibTransId="{BFE3F196-A283-3243-B0CA-BE8301B5118E}"/>
    <dgm:cxn modelId="{E72F4AB3-4092-CA41-A628-1EBD8F0A17FB}" type="presOf" srcId="{EC64A3DC-D52C-D443-9997-447A13744939}" destId="{D265E5AF-9D21-8940-AB5B-F90E3971DCA9}" srcOrd="0" destOrd="0" presId="urn:microsoft.com/office/officeart/2005/8/layout/cycle2"/>
    <dgm:cxn modelId="{A0675EE8-3CAF-D848-B929-1649AFF52289}" type="presOf" srcId="{4A19DCBA-E269-0C44-AAA7-CAB0A230F8BD}" destId="{8F90EDFB-0CC3-B642-AD77-EC0455B30949}" srcOrd="1" destOrd="0" presId="urn:microsoft.com/office/officeart/2005/8/layout/cycle2"/>
    <dgm:cxn modelId="{09C1B0F9-AFBB-6F4F-8865-37C430E283DF}" type="presOf" srcId="{8EC58EE5-E9E5-0645-A2DB-7E8A21C39862}" destId="{8AB90CA3-AD29-0B49-9654-4EFBA3B1BBB7}" srcOrd="1" destOrd="0" presId="urn:microsoft.com/office/officeart/2005/8/layout/cycle2"/>
    <dgm:cxn modelId="{C616D4FD-5A72-AB49-9FD3-D1E5C9180DB7}" srcId="{73E3B6FD-6A64-6A47-822D-DB1E588BA176}" destId="{C8208185-9396-9D47-81A7-5C07F457E26A}" srcOrd="0" destOrd="0" parTransId="{3FDF5CA2-F1F0-8A43-BC0C-358FDBC46B4E}" sibTransId="{8EC58EE5-E9E5-0645-A2DB-7E8A21C39862}"/>
    <dgm:cxn modelId="{A18F0564-9B38-0B45-8578-698F916BA2F5}" type="presParOf" srcId="{9ED3E324-891B-9C41-800A-110D708ECDF5}" destId="{E126062A-69A4-B640-A24C-94D1602AF692}" srcOrd="0" destOrd="0" presId="urn:microsoft.com/office/officeart/2005/8/layout/cycle2"/>
    <dgm:cxn modelId="{03A1A4E2-FAC5-A846-959A-72B4DCB1A0FA}" type="presParOf" srcId="{9ED3E324-891B-9C41-800A-110D708ECDF5}" destId="{59AACC47-6B7F-F940-819E-6CF9A220C3FD}" srcOrd="1" destOrd="0" presId="urn:microsoft.com/office/officeart/2005/8/layout/cycle2"/>
    <dgm:cxn modelId="{32F1953A-D8E0-CF49-B5D1-ECF09A8879B6}" type="presParOf" srcId="{59AACC47-6B7F-F940-819E-6CF9A220C3FD}" destId="{8AB90CA3-AD29-0B49-9654-4EFBA3B1BBB7}" srcOrd="0" destOrd="0" presId="urn:microsoft.com/office/officeart/2005/8/layout/cycle2"/>
    <dgm:cxn modelId="{171BF1B3-DE14-D84A-9760-090B56B19D62}" type="presParOf" srcId="{9ED3E324-891B-9C41-800A-110D708ECDF5}" destId="{D265E5AF-9D21-8940-AB5B-F90E3971DCA9}" srcOrd="2" destOrd="0" presId="urn:microsoft.com/office/officeart/2005/8/layout/cycle2"/>
    <dgm:cxn modelId="{B49E7650-D9C0-5F4D-9C10-CEA8BF000F3B}" type="presParOf" srcId="{9ED3E324-891B-9C41-800A-110D708ECDF5}" destId="{629A587C-F0B9-1747-8A76-6CB43EA7127C}" srcOrd="3" destOrd="0" presId="urn:microsoft.com/office/officeart/2005/8/layout/cycle2"/>
    <dgm:cxn modelId="{97236E48-FA82-3A4E-9D91-7BE3A14FDDBE}" type="presParOf" srcId="{629A587C-F0B9-1747-8A76-6CB43EA7127C}" destId="{242D636A-5120-B744-BA94-45CCE1A4AB04}" srcOrd="0" destOrd="0" presId="urn:microsoft.com/office/officeart/2005/8/layout/cycle2"/>
    <dgm:cxn modelId="{25AD0D21-DD96-B845-9241-05A68AA9B9C4}" type="presParOf" srcId="{9ED3E324-891B-9C41-800A-110D708ECDF5}" destId="{1BF29B34-F6E8-3C42-8C0A-2625A8640D7A}" srcOrd="4" destOrd="0" presId="urn:microsoft.com/office/officeart/2005/8/layout/cycle2"/>
    <dgm:cxn modelId="{2C80F2FA-B3CE-A348-9BA2-F7200ABA585E}" type="presParOf" srcId="{9ED3E324-891B-9C41-800A-110D708ECDF5}" destId="{AC750AED-4C62-1D4B-B80A-484325A5BFC1}" srcOrd="5" destOrd="0" presId="urn:microsoft.com/office/officeart/2005/8/layout/cycle2"/>
    <dgm:cxn modelId="{8A8F9195-22E1-B640-B017-45EBDDA7476B}" type="presParOf" srcId="{AC750AED-4C62-1D4B-B80A-484325A5BFC1}" destId="{8F90EDFB-0CC3-B642-AD77-EC0455B30949}" srcOrd="0" destOrd="0" presId="urn:microsoft.com/office/officeart/2005/8/layout/cycle2"/>
  </dgm:cxnLst>
  <dgm:bg>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E3B6FD-6A64-6A47-822D-DB1E588BA176}" type="doc">
      <dgm:prSet loTypeId="urn:microsoft.com/office/officeart/2005/8/layout/cycle2" loCatId="" qsTypeId="urn:microsoft.com/office/officeart/2005/8/quickstyle/simple1" qsCatId="simple" csTypeId="urn:microsoft.com/office/officeart/2005/8/colors/colorful1" csCatId="colorful" phldr="1"/>
      <dgm:spPr/>
      <dgm:t>
        <a:bodyPr/>
        <a:lstStyle/>
        <a:p>
          <a:endParaRPr lang="en-US"/>
        </a:p>
      </dgm:t>
    </dgm:pt>
    <dgm:pt modelId="{C8208185-9396-9D47-81A7-5C07F457E26A}">
      <dgm:prSet phldrT="[Text]" custT="1"/>
      <dgm:spPr>
        <a:ln>
          <a:noFill/>
        </a:ln>
      </dgm:spPr>
      <dgm:t>
        <a:bodyPr/>
        <a:lstStyle/>
        <a:p>
          <a:r>
            <a:rPr lang="en-US" sz="2700" b="1"/>
            <a:t>LISTEN</a:t>
          </a:r>
        </a:p>
        <a:p>
          <a:r>
            <a:rPr lang="en-US" sz="2400" b="0" i="1"/>
            <a:t>prev. 8 yrs</a:t>
          </a:r>
          <a:endParaRPr lang="en-US" sz="2400" b="0" i="1" dirty="0"/>
        </a:p>
      </dgm:t>
    </dgm:pt>
    <dgm:pt modelId="{3FDF5CA2-F1F0-8A43-BC0C-358FDBC46B4E}" type="parTrans" cxnId="{C616D4FD-5A72-AB49-9FD3-D1E5C9180DB7}">
      <dgm:prSet/>
      <dgm:spPr/>
      <dgm:t>
        <a:bodyPr/>
        <a:lstStyle/>
        <a:p>
          <a:endParaRPr lang="en-US"/>
        </a:p>
      </dgm:t>
    </dgm:pt>
    <dgm:pt modelId="{8EC58EE5-E9E5-0645-A2DB-7E8A21C39862}" type="sibTrans" cxnId="{C616D4FD-5A72-AB49-9FD3-D1E5C9180DB7}">
      <dgm:prSet/>
      <dgm:spPr/>
      <dgm:t>
        <a:bodyPr/>
        <a:lstStyle/>
        <a:p>
          <a:endParaRPr lang="en-US"/>
        </a:p>
      </dgm:t>
    </dgm:pt>
    <dgm:pt modelId="{EC64A3DC-D52C-D443-9997-447A13744939}">
      <dgm:prSet phldrT="[Text]"/>
      <dgm:spPr>
        <a:ln>
          <a:noFill/>
        </a:ln>
      </dgm:spPr>
      <dgm:t>
        <a:bodyPr/>
        <a:lstStyle/>
        <a:p>
          <a:r>
            <a:rPr lang="en-US" b="1"/>
            <a:t>DISCERN</a:t>
          </a:r>
        </a:p>
        <a:p>
          <a:r>
            <a:rPr lang="en-US" b="0" i="1"/>
            <a:t>6 mo assessment</a:t>
          </a:r>
          <a:endParaRPr lang="en-US" b="1" i="1" dirty="0"/>
        </a:p>
      </dgm:t>
    </dgm:pt>
    <dgm:pt modelId="{4C66CCDB-7775-0D44-9A4E-441A7D29B53B}" type="parTrans" cxnId="{DA1DE5AD-77F7-364D-828A-61758AC114F7}">
      <dgm:prSet/>
      <dgm:spPr/>
      <dgm:t>
        <a:bodyPr/>
        <a:lstStyle/>
        <a:p>
          <a:endParaRPr lang="en-US"/>
        </a:p>
      </dgm:t>
    </dgm:pt>
    <dgm:pt modelId="{BFE3F196-A283-3243-B0CA-BE8301B5118E}" type="sibTrans" cxnId="{DA1DE5AD-77F7-364D-828A-61758AC114F7}">
      <dgm:prSet/>
      <dgm:spPr/>
      <dgm:t>
        <a:bodyPr/>
        <a:lstStyle/>
        <a:p>
          <a:endParaRPr lang="en-US"/>
        </a:p>
      </dgm:t>
    </dgm:pt>
    <dgm:pt modelId="{6F5754AC-5A5B-174D-8A08-86B2DD6D5FB1}">
      <dgm:prSet phldrT="[Text]"/>
      <dgm:spPr>
        <a:ln>
          <a:noFill/>
        </a:ln>
      </dgm:spPr>
      <dgm:t>
        <a:bodyPr/>
        <a:lstStyle/>
        <a:p>
          <a:r>
            <a:rPr lang="en-US" b="1"/>
            <a:t>RESPOND</a:t>
          </a:r>
        </a:p>
        <a:p>
          <a:r>
            <a:rPr lang="en-US" b="0" i="1"/>
            <a:t>to assessment findings</a:t>
          </a:r>
          <a:endParaRPr lang="en-US" b="1" i="1" dirty="0"/>
        </a:p>
      </dgm:t>
    </dgm:pt>
    <dgm:pt modelId="{B665DF02-7DF5-B745-BEF4-5185A03B75AB}" type="parTrans" cxnId="{9702E371-9BF7-A34D-9889-8B14CAA44435}">
      <dgm:prSet/>
      <dgm:spPr/>
      <dgm:t>
        <a:bodyPr/>
        <a:lstStyle/>
        <a:p>
          <a:endParaRPr lang="en-US"/>
        </a:p>
      </dgm:t>
    </dgm:pt>
    <dgm:pt modelId="{4A19DCBA-E269-0C44-AAA7-CAB0A230F8BD}" type="sibTrans" cxnId="{9702E371-9BF7-A34D-9889-8B14CAA44435}">
      <dgm:prSet/>
      <dgm:spPr/>
      <dgm:t>
        <a:bodyPr/>
        <a:lstStyle/>
        <a:p>
          <a:endParaRPr lang="en-US"/>
        </a:p>
      </dgm:t>
    </dgm:pt>
    <dgm:pt modelId="{9ED3E324-891B-9C41-800A-110D708ECDF5}" type="pres">
      <dgm:prSet presAssocID="{73E3B6FD-6A64-6A47-822D-DB1E588BA176}" presName="cycle" presStyleCnt="0">
        <dgm:presLayoutVars>
          <dgm:dir/>
          <dgm:resizeHandles val="exact"/>
        </dgm:presLayoutVars>
      </dgm:prSet>
      <dgm:spPr/>
    </dgm:pt>
    <dgm:pt modelId="{E126062A-69A4-B640-A24C-94D1602AF692}" type="pres">
      <dgm:prSet presAssocID="{C8208185-9396-9D47-81A7-5C07F457E26A}" presName="node" presStyleLbl="node1" presStyleIdx="0" presStyleCnt="3">
        <dgm:presLayoutVars>
          <dgm:bulletEnabled val="1"/>
        </dgm:presLayoutVars>
      </dgm:prSet>
      <dgm:spPr/>
    </dgm:pt>
    <dgm:pt modelId="{59AACC47-6B7F-F940-819E-6CF9A220C3FD}" type="pres">
      <dgm:prSet presAssocID="{8EC58EE5-E9E5-0645-A2DB-7E8A21C39862}" presName="sibTrans" presStyleLbl="sibTrans2D1" presStyleIdx="0" presStyleCnt="3"/>
      <dgm:spPr/>
    </dgm:pt>
    <dgm:pt modelId="{8AB90CA3-AD29-0B49-9654-4EFBA3B1BBB7}" type="pres">
      <dgm:prSet presAssocID="{8EC58EE5-E9E5-0645-A2DB-7E8A21C39862}" presName="connectorText" presStyleLbl="sibTrans2D1" presStyleIdx="0" presStyleCnt="3"/>
      <dgm:spPr/>
    </dgm:pt>
    <dgm:pt modelId="{D265E5AF-9D21-8940-AB5B-F90E3971DCA9}" type="pres">
      <dgm:prSet presAssocID="{EC64A3DC-D52C-D443-9997-447A13744939}" presName="node" presStyleLbl="node1" presStyleIdx="1" presStyleCnt="3">
        <dgm:presLayoutVars>
          <dgm:bulletEnabled val="1"/>
        </dgm:presLayoutVars>
      </dgm:prSet>
      <dgm:spPr/>
    </dgm:pt>
    <dgm:pt modelId="{629A587C-F0B9-1747-8A76-6CB43EA7127C}" type="pres">
      <dgm:prSet presAssocID="{BFE3F196-A283-3243-B0CA-BE8301B5118E}" presName="sibTrans" presStyleLbl="sibTrans2D1" presStyleIdx="1" presStyleCnt="3"/>
      <dgm:spPr/>
    </dgm:pt>
    <dgm:pt modelId="{242D636A-5120-B744-BA94-45CCE1A4AB04}" type="pres">
      <dgm:prSet presAssocID="{BFE3F196-A283-3243-B0CA-BE8301B5118E}" presName="connectorText" presStyleLbl="sibTrans2D1" presStyleIdx="1" presStyleCnt="3"/>
      <dgm:spPr/>
    </dgm:pt>
    <dgm:pt modelId="{1BF29B34-F6E8-3C42-8C0A-2625A8640D7A}" type="pres">
      <dgm:prSet presAssocID="{6F5754AC-5A5B-174D-8A08-86B2DD6D5FB1}" presName="node" presStyleLbl="node1" presStyleIdx="2" presStyleCnt="3">
        <dgm:presLayoutVars>
          <dgm:bulletEnabled val="1"/>
        </dgm:presLayoutVars>
      </dgm:prSet>
      <dgm:spPr/>
    </dgm:pt>
    <dgm:pt modelId="{AC750AED-4C62-1D4B-B80A-484325A5BFC1}" type="pres">
      <dgm:prSet presAssocID="{4A19DCBA-E269-0C44-AAA7-CAB0A230F8BD}" presName="sibTrans" presStyleLbl="sibTrans2D1" presStyleIdx="2" presStyleCnt="3"/>
      <dgm:spPr/>
    </dgm:pt>
    <dgm:pt modelId="{8F90EDFB-0CC3-B642-AD77-EC0455B30949}" type="pres">
      <dgm:prSet presAssocID="{4A19DCBA-E269-0C44-AAA7-CAB0A230F8BD}" presName="connectorText" presStyleLbl="sibTrans2D1" presStyleIdx="2" presStyleCnt="3"/>
      <dgm:spPr/>
    </dgm:pt>
  </dgm:ptLst>
  <dgm:cxnLst>
    <dgm:cxn modelId="{A9543B41-8C22-1D43-BB32-CE5E0EE3E831}" type="presOf" srcId="{4A19DCBA-E269-0C44-AAA7-CAB0A230F8BD}" destId="{AC750AED-4C62-1D4B-B80A-484325A5BFC1}" srcOrd="0" destOrd="0" presId="urn:microsoft.com/office/officeart/2005/8/layout/cycle2"/>
    <dgm:cxn modelId="{C9048069-2436-5B49-9148-0B562275AD50}" type="presOf" srcId="{8EC58EE5-E9E5-0645-A2DB-7E8A21C39862}" destId="{59AACC47-6B7F-F940-819E-6CF9A220C3FD}" srcOrd="0" destOrd="0" presId="urn:microsoft.com/office/officeart/2005/8/layout/cycle2"/>
    <dgm:cxn modelId="{29EA9D69-789E-5D4C-B5BB-1B5ACD86D0E3}" type="presOf" srcId="{73E3B6FD-6A64-6A47-822D-DB1E588BA176}" destId="{9ED3E324-891B-9C41-800A-110D708ECDF5}" srcOrd="0" destOrd="0" presId="urn:microsoft.com/office/officeart/2005/8/layout/cycle2"/>
    <dgm:cxn modelId="{B29EAC6D-E7AA-784E-A4A7-9FDD3B42E04C}" type="presOf" srcId="{C8208185-9396-9D47-81A7-5C07F457E26A}" destId="{E126062A-69A4-B640-A24C-94D1602AF692}" srcOrd="0" destOrd="0" presId="urn:microsoft.com/office/officeart/2005/8/layout/cycle2"/>
    <dgm:cxn modelId="{9702E371-9BF7-A34D-9889-8B14CAA44435}" srcId="{73E3B6FD-6A64-6A47-822D-DB1E588BA176}" destId="{6F5754AC-5A5B-174D-8A08-86B2DD6D5FB1}" srcOrd="2" destOrd="0" parTransId="{B665DF02-7DF5-B745-BEF4-5185A03B75AB}" sibTransId="{4A19DCBA-E269-0C44-AAA7-CAB0A230F8BD}"/>
    <dgm:cxn modelId="{E6A1D078-1B2E-3947-AF03-CACB2182C899}" type="presOf" srcId="{6F5754AC-5A5B-174D-8A08-86B2DD6D5FB1}" destId="{1BF29B34-F6E8-3C42-8C0A-2625A8640D7A}" srcOrd="0" destOrd="0" presId="urn:microsoft.com/office/officeart/2005/8/layout/cycle2"/>
    <dgm:cxn modelId="{B4F4E07A-8E85-E544-819C-B6A6D5C2894D}" type="presOf" srcId="{BFE3F196-A283-3243-B0CA-BE8301B5118E}" destId="{629A587C-F0B9-1747-8A76-6CB43EA7127C}" srcOrd="0" destOrd="0" presId="urn:microsoft.com/office/officeart/2005/8/layout/cycle2"/>
    <dgm:cxn modelId="{169CFE86-9BDC-BD4E-A406-CFC19751C7E8}" type="presOf" srcId="{BFE3F196-A283-3243-B0CA-BE8301B5118E}" destId="{242D636A-5120-B744-BA94-45CCE1A4AB04}" srcOrd="1" destOrd="0" presId="urn:microsoft.com/office/officeart/2005/8/layout/cycle2"/>
    <dgm:cxn modelId="{DA1DE5AD-77F7-364D-828A-61758AC114F7}" srcId="{73E3B6FD-6A64-6A47-822D-DB1E588BA176}" destId="{EC64A3DC-D52C-D443-9997-447A13744939}" srcOrd="1" destOrd="0" parTransId="{4C66CCDB-7775-0D44-9A4E-441A7D29B53B}" sibTransId="{BFE3F196-A283-3243-B0CA-BE8301B5118E}"/>
    <dgm:cxn modelId="{E72F4AB3-4092-CA41-A628-1EBD8F0A17FB}" type="presOf" srcId="{EC64A3DC-D52C-D443-9997-447A13744939}" destId="{D265E5AF-9D21-8940-AB5B-F90E3971DCA9}" srcOrd="0" destOrd="0" presId="urn:microsoft.com/office/officeart/2005/8/layout/cycle2"/>
    <dgm:cxn modelId="{A0675EE8-3CAF-D848-B929-1649AFF52289}" type="presOf" srcId="{4A19DCBA-E269-0C44-AAA7-CAB0A230F8BD}" destId="{8F90EDFB-0CC3-B642-AD77-EC0455B30949}" srcOrd="1" destOrd="0" presId="urn:microsoft.com/office/officeart/2005/8/layout/cycle2"/>
    <dgm:cxn modelId="{09C1B0F9-AFBB-6F4F-8865-37C430E283DF}" type="presOf" srcId="{8EC58EE5-E9E5-0645-A2DB-7E8A21C39862}" destId="{8AB90CA3-AD29-0B49-9654-4EFBA3B1BBB7}" srcOrd="1" destOrd="0" presId="urn:microsoft.com/office/officeart/2005/8/layout/cycle2"/>
    <dgm:cxn modelId="{C616D4FD-5A72-AB49-9FD3-D1E5C9180DB7}" srcId="{73E3B6FD-6A64-6A47-822D-DB1E588BA176}" destId="{C8208185-9396-9D47-81A7-5C07F457E26A}" srcOrd="0" destOrd="0" parTransId="{3FDF5CA2-F1F0-8A43-BC0C-358FDBC46B4E}" sibTransId="{8EC58EE5-E9E5-0645-A2DB-7E8A21C39862}"/>
    <dgm:cxn modelId="{A18F0564-9B38-0B45-8578-698F916BA2F5}" type="presParOf" srcId="{9ED3E324-891B-9C41-800A-110D708ECDF5}" destId="{E126062A-69A4-B640-A24C-94D1602AF692}" srcOrd="0" destOrd="0" presId="urn:microsoft.com/office/officeart/2005/8/layout/cycle2"/>
    <dgm:cxn modelId="{03A1A4E2-FAC5-A846-959A-72B4DCB1A0FA}" type="presParOf" srcId="{9ED3E324-891B-9C41-800A-110D708ECDF5}" destId="{59AACC47-6B7F-F940-819E-6CF9A220C3FD}" srcOrd="1" destOrd="0" presId="urn:microsoft.com/office/officeart/2005/8/layout/cycle2"/>
    <dgm:cxn modelId="{32F1953A-D8E0-CF49-B5D1-ECF09A8879B6}" type="presParOf" srcId="{59AACC47-6B7F-F940-819E-6CF9A220C3FD}" destId="{8AB90CA3-AD29-0B49-9654-4EFBA3B1BBB7}" srcOrd="0" destOrd="0" presId="urn:microsoft.com/office/officeart/2005/8/layout/cycle2"/>
    <dgm:cxn modelId="{171BF1B3-DE14-D84A-9760-090B56B19D62}" type="presParOf" srcId="{9ED3E324-891B-9C41-800A-110D708ECDF5}" destId="{D265E5AF-9D21-8940-AB5B-F90E3971DCA9}" srcOrd="2" destOrd="0" presId="urn:microsoft.com/office/officeart/2005/8/layout/cycle2"/>
    <dgm:cxn modelId="{B49E7650-D9C0-5F4D-9C10-CEA8BF000F3B}" type="presParOf" srcId="{9ED3E324-891B-9C41-800A-110D708ECDF5}" destId="{629A587C-F0B9-1747-8A76-6CB43EA7127C}" srcOrd="3" destOrd="0" presId="urn:microsoft.com/office/officeart/2005/8/layout/cycle2"/>
    <dgm:cxn modelId="{97236E48-FA82-3A4E-9D91-7BE3A14FDDBE}" type="presParOf" srcId="{629A587C-F0B9-1747-8A76-6CB43EA7127C}" destId="{242D636A-5120-B744-BA94-45CCE1A4AB04}" srcOrd="0" destOrd="0" presId="urn:microsoft.com/office/officeart/2005/8/layout/cycle2"/>
    <dgm:cxn modelId="{25AD0D21-DD96-B845-9241-05A68AA9B9C4}" type="presParOf" srcId="{9ED3E324-891B-9C41-800A-110D708ECDF5}" destId="{1BF29B34-F6E8-3C42-8C0A-2625A8640D7A}" srcOrd="4" destOrd="0" presId="urn:microsoft.com/office/officeart/2005/8/layout/cycle2"/>
    <dgm:cxn modelId="{2C80F2FA-B3CE-A348-9BA2-F7200ABA585E}" type="presParOf" srcId="{9ED3E324-891B-9C41-800A-110D708ECDF5}" destId="{AC750AED-4C62-1D4B-B80A-484325A5BFC1}" srcOrd="5" destOrd="0" presId="urn:microsoft.com/office/officeart/2005/8/layout/cycle2"/>
    <dgm:cxn modelId="{8A8F9195-22E1-B640-B017-45EBDDA7476B}" type="presParOf" srcId="{AC750AED-4C62-1D4B-B80A-484325A5BFC1}" destId="{8F90EDFB-0CC3-B642-AD77-EC0455B30949}" srcOrd="0" destOrd="0" presId="urn:microsoft.com/office/officeart/2005/8/layout/cycle2"/>
  </dgm:cxnLst>
  <dgm:bg>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3AA2F-ECB3-FD46-B102-C5077AB960B4}">
      <dsp:nvSpPr>
        <dsp:cNvPr id="0" name=""/>
        <dsp:cNvSpPr/>
      </dsp:nvSpPr>
      <dsp:spPr>
        <a:xfrm>
          <a:off x="2590131" y="4609821"/>
          <a:ext cx="5101881"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6A143C-FF56-9B45-B630-D8FD7B593DE0}">
      <dsp:nvSpPr>
        <dsp:cNvPr id="0" name=""/>
        <dsp:cNvSpPr/>
      </dsp:nvSpPr>
      <dsp:spPr>
        <a:xfrm>
          <a:off x="2590131" y="3351185"/>
          <a:ext cx="4247251"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9F760-F1AB-144F-A075-811685D52B06}">
      <dsp:nvSpPr>
        <dsp:cNvPr id="0" name=""/>
        <dsp:cNvSpPr/>
      </dsp:nvSpPr>
      <dsp:spPr>
        <a:xfrm>
          <a:off x="2590131" y="1828389"/>
          <a:ext cx="4247251"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BAD347-778D-644A-8542-4336599ED62A}">
      <dsp:nvSpPr>
        <dsp:cNvPr id="0" name=""/>
        <dsp:cNvSpPr/>
      </dsp:nvSpPr>
      <dsp:spPr>
        <a:xfrm>
          <a:off x="2590131" y="569753"/>
          <a:ext cx="5101881"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F34228-7189-CB42-96F7-FF05C23BC197}">
      <dsp:nvSpPr>
        <dsp:cNvPr id="0" name=""/>
        <dsp:cNvSpPr/>
      </dsp:nvSpPr>
      <dsp:spPr>
        <a:xfrm>
          <a:off x="344" y="0"/>
          <a:ext cx="5179575" cy="51795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5000" r="-5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19840AB-BA30-D243-ADDF-ACAE60F9FD1A}">
      <dsp:nvSpPr>
        <dsp:cNvPr id="0" name=""/>
        <dsp:cNvSpPr/>
      </dsp:nvSpPr>
      <dsp:spPr>
        <a:xfrm>
          <a:off x="295521" y="2715801"/>
          <a:ext cx="4555473" cy="7891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0">
            <a:lnSpc>
              <a:spcPct val="90000"/>
            </a:lnSpc>
            <a:spcBef>
              <a:spcPct val="0"/>
            </a:spcBef>
            <a:spcAft>
              <a:spcPct val="35000"/>
            </a:spcAft>
            <a:buNone/>
          </a:pPr>
          <a:r>
            <a:rPr lang="en-US" sz="6000" kern="1200"/>
            <a:t>BAPTISM</a:t>
          </a:r>
          <a:endParaRPr lang="en-US" sz="6000" kern="1200">
            <a:solidFill>
              <a:srgbClr val="010000"/>
            </a:solidFill>
            <a:latin typeface="Arial"/>
            <a:cs typeface="Arial"/>
          </a:endParaRPr>
        </a:p>
      </dsp:txBody>
      <dsp:txXfrm>
        <a:off x="295521" y="2715801"/>
        <a:ext cx="4555473" cy="789199"/>
      </dsp:txXfrm>
    </dsp:sp>
    <dsp:sp modelId="{CF60685B-0E6E-4B43-B358-542CC9EB631D}">
      <dsp:nvSpPr>
        <dsp:cNvPr id="0" name=""/>
        <dsp:cNvSpPr/>
      </dsp:nvSpPr>
      <dsp:spPr>
        <a:xfrm>
          <a:off x="7122259" y="0"/>
          <a:ext cx="1139506" cy="113950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5FD4AA8-0B51-FE40-9F9B-5FAEC5B4F574}">
      <dsp:nvSpPr>
        <dsp:cNvPr id="0" name=""/>
        <dsp:cNvSpPr/>
      </dsp:nvSpPr>
      <dsp:spPr>
        <a:xfrm>
          <a:off x="8261766" y="0"/>
          <a:ext cx="3334523" cy="1139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1" i="0" kern="1200"/>
            <a:t>Incorporation into Christ’s Church</a:t>
          </a:r>
          <a:endParaRPr lang="en-US" sz="3200" b="1" kern="1200"/>
        </a:p>
      </dsp:txBody>
      <dsp:txXfrm>
        <a:off x="8261766" y="0"/>
        <a:ext cx="3334523" cy="1139506"/>
      </dsp:txXfrm>
    </dsp:sp>
    <dsp:sp modelId="{A618952B-BFB3-004C-9C74-7BDDA8A865A0}">
      <dsp:nvSpPr>
        <dsp:cNvPr id="0" name=""/>
        <dsp:cNvSpPr/>
      </dsp:nvSpPr>
      <dsp:spPr>
        <a:xfrm>
          <a:off x="6267629" y="1258636"/>
          <a:ext cx="1139506" cy="113950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77C7BA5D-8FB6-2847-8553-C61EC85F2126}">
      <dsp:nvSpPr>
        <dsp:cNvPr id="0" name=""/>
        <dsp:cNvSpPr/>
      </dsp:nvSpPr>
      <dsp:spPr>
        <a:xfrm>
          <a:off x="7407136" y="1258636"/>
          <a:ext cx="4184543" cy="1139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0" i="0" kern="1200"/>
            <a:t>A sign of “regeneration or the new birth”</a:t>
          </a:r>
          <a:endParaRPr lang="en-US" sz="3200" kern="1200"/>
        </a:p>
      </dsp:txBody>
      <dsp:txXfrm>
        <a:off x="7407136" y="1258636"/>
        <a:ext cx="4184543" cy="1139506"/>
      </dsp:txXfrm>
    </dsp:sp>
    <dsp:sp modelId="{17F408C0-4514-024C-8645-6FD522F1AEE4}">
      <dsp:nvSpPr>
        <dsp:cNvPr id="0" name=""/>
        <dsp:cNvSpPr/>
      </dsp:nvSpPr>
      <dsp:spPr>
        <a:xfrm>
          <a:off x="6267629" y="2781431"/>
          <a:ext cx="1139506" cy="113950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8000" r="-68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12A4F4B-E17B-9143-9315-915556806BC4}">
      <dsp:nvSpPr>
        <dsp:cNvPr id="0" name=""/>
        <dsp:cNvSpPr/>
      </dsp:nvSpPr>
      <dsp:spPr>
        <a:xfrm>
          <a:off x="7407136" y="2781431"/>
          <a:ext cx="4191278" cy="1139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0" i="0" kern="1200"/>
            <a:t>Sign of the covenant between God and God’s people</a:t>
          </a:r>
          <a:endParaRPr lang="en-US" sz="3200" kern="1200"/>
        </a:p>
      </dsp:txBody>
      <dsp:txXfrm>
        <a:off x="7407136" y="2781431"/>
        <a:ext cx="4191278" cy="1139506"/>
      </dsp:txXfrm>
    </dsp:sp>
    <dsp:sp modelId="{BEE113A5-045D-0148-8906-4E5E1F8936CE}">
      <dsp:nvSpPr>
        <dsp:cNvPr id="0" name=""/>
        <dsp:cNvSpPr/>
      </dsp:nvSpPr>
      <dsp:spPr>
        <a:xfrm>
          <a:off x="7122259" y="4040068"/>
          <a:ext cx="1139506" cy="113950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F8F2240B-FA2B-0A46-9517-1E9BFEE3FE36}">
      <dsp:nvSpPr>
        <dsp:cNvPr id="0" name=""/>
        <dsp:cNvSpPr/>
      </dsp:nvSpPr>
      <dsp:spPr>
        <a:xfrm>
          <a:off x="8261766" y="4040068"/>
          <a:ext cx="3335193" cy="1139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0" i="0" kern="1200"/>
            <a:t>Mark of Christian discipleship</a:t>
          </a:r>
          <a:endParaRPr lang="en-US" sz="3200" kern="1200"/>
        </a:p>
      </dsp:txBody>
      <dsp:txXfrm>
        <a:off x="8261766" y="4040068"/>
        <a:ext cx="3335193" cy="1139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3AA2F-ECB3-FD46-B102-C5077AB960B4}">
      <dsp:nvSpPr>
        <dsp:cNvPr id="0" name=""/>
        <dsp:cNvSpPr/>
      </dsp:nvSpPr>
      <dsp:spPr>
        <a:xfrm>
          <a:off x="2590398" y="4610272"/>
          <a:ext cx="510238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6A143C-FF56-9B45-B630-D8FD7B593DE0}">
      <dsp:nvSpPr>
        <dsp:cNvPr id="0" name=""/>
        <dsp:cNvSpPr/>
      </dsp:nvSpPr>
      <dsp:spPr>
        <a:xfrm>
          <a:off x="2590398" y="3351513"/>
          <a:ext cx="424766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9F760-F1AB-144F-A075-811685D52B06}">
      <dsp:nvSpPr>
        <dsp:cNvPr id="0" name=""/>
        <dsp:cNvSpPr/>
      </dsp:nvSpPr>
      <dsp:spPr>
        <a:xfrm>
          <a:off x="2590398" y="1828568"/>
          <a:ext cx="424766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BAD347-778D-644A-8542-4336599ED62A}">
      <dsp:nvSpPr>
        <dsp:cNvPr id="0" name=""/>
        <dsp:cNvSpPr/>
      </dsp:nvSpPr>
      <dsp:spPr>
        <a:xfrm>
          <a:off x="2590398" y="569809"/>
          <a:ext cx="510238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F34228-7189-CB42-96F7-FF05C23BC197}">
      <dsp:nvSpPr>
        <dsp:cNvPr id="0" name=""/>
        <dsp:cNvSpPr/>
      </dsp:nvSpPr>
      <dsp:spPr>
        <a:xfrm>
          <a:off x="357" y="0"/>
          <a:ext cx="5180082" cy="51800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5000" r="-5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19840AB-BA30-D243-ADDF-ACAE60F9FD1A}">
      <dsp:nvSpPr>
        <dsp:cNvPr id="0" name=""/>
        <dsp:cNvSpPr/>
      </dsp:nvSpPr>
      <dsp:spPr>
        <a:xfrm>
          <a:off x="295564" y="2716067"/>
          <a:ext cx="4555919" cy="7892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0">
            <a:lnSpc>
              <a:spcPct val="90000"/>
            </a:lnSpc>
            <a:spcBef>
              <a:spcPct val="0"/>
            </a:spcBef>
            <a:spcAft>
              <a:spcPct val="35000"/>
            </a:spcAft>
            <a:buNone/>
          </a:pPr>
          <a:r>
            <a:rPr lang="en-US" sz="6000" kern="1200"/>
            <a:t>BAPTISM</a:t>
          </a:r>
          <a:endParaRPr lang="en-US" sz="6000" kern="1200">
            <a:solidFill>
              <a:srgbClr val="010000"/>
            </a:solidFill>
            <a:latin typeface="Arial"/>
            <a:cs typeface="Arial"/>
          </a:endParaRPr>
        </a:p>
      </dsp:txBody>
      <dsp:txXfrm>
        <a:off x="295564" y="2716067"/>
        <a:ext cx="4555919" cy="789277"/>
      </dsp:txXfrm>
    </dsp:sp>
    <dsp:sp modelId="{CF60685B-0E6E-4B43-B358-542CC9EB631D}">
      <dsp:nvSpPr>
        <dsp:cNvPr id="0" name=""/>
        <dsp:cNvSpPr/>
      </dsp:nvSpPr>
      <dsp:spPr>
        <a:xfrm>
          <a:off x="7122970" y="0"/>
          <a:ext cx="1139618" cy="113961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5FD4AA8-0B51-FE40-9F9B-5FAEC5B4F574}">
      <dsp:nvSpPr>
        <dsp:cNvPr id="0" name=""/>
        <dsp:cNvSpPr/>
      </dsp:nvSpPr>
      <dsp:spPr>
        <a:xfrm>
          <a:off x="8262588" y="0"/>
          <a:ext cx="3496299" cy="113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0" i="0" kern="1200"/>
            <a:t>Incorporation into Christ’s Church</a:t>
          </a:r>
          <a:endParaRPr lang="en-US" sz="3200" b="0" kern="1200"/>
        </a:p>
      </dsp:txBody>
      <dsp:txXfrm>
        <a:off x="8262588" y="0"/>
        <a:ext cx="3496299" cy="1139618"/>
      </dsp:txXfrm>
    </dsp:sp>
    <dsp:sp modelId="{A618952B-BFB3-004C-9C74-7BDDA8A865A0}">
      <dsp:nvSpPr>
        <dsp:cNvPr id="0" name=""/>
        <dsp:cNvSpPr/>
      </dsp:nvSpPr>
      <dsp:spPr>
        <a:xfrm>
          <a:off x="6268256" y="1258759"/>
          <a:ext cx="1139618" cy="113961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77C7BA5D-8FB6-2847-8553-C61EC85F2126}">
      <dsp:nvSpPr>
        <dsp:cNvPr id="0" name=""/>
        <dsp:cNvSpPr/>
      </dsp:nvSpPr>
      <dsp:spPr>
        <a:xfrm>
          <a:off x="7407874" y="1258759"/>
          <a:ext cx="4346678" cy="113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1" i="0" kern="1200"/>
            <a:t>A sign of “regeneration or the new birth”</a:t>
          </a:r>
          <a:endParaRPr lang="en-US" sz="3200" b="1" kern="1200"/>
        </a:p>
      </dsp:txBody>
      <dsp:txXfrm>
        <a:off x="7407874" y="1258759"/>
        <a:ext cx="4346678" cy="1139618"/>
      </dsp:txXfrm>
    </dsp:sp>
    <dsp:sp modelId="{17F408C0-4514-024C-8645-6FD522F1AEE4}">
      <dsp:nvSpPr>
        <dsp:cNvPr id="0" name=""/>
        <dsp:cNvSpPr/>
      </dsp:nvSpPr>
      <dsp:spPr>
        <a:xfrm>
          <a:off x="6268256" y="2781704"/>
          <a:ext cx="1139618" cy="113961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8000" r="-68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12A4F4B-E17B-9143-9315-915556806BC4}">
      <dsp:nvSpPr>
        <dsp:cNvPr id="0" name=""/>
        <dsp:cNvSpPr/>
      </dsp:nvSpPr>
      <dsp:spPr>
        <a:xfrm>
          <a:off x="7407874" y="2781704"/>
          <a:ext cx="4353674" cy="113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0" i="0" kern="1200"/>
            <a:t>Sign of the covenant between God and God’s people</a:t>
          </a:r>
          <a:endParaRPr lang="en-US" sz="3200" kern="1200"/>
        </a:p>
      </dsp:txBody>
      <dsp:txXfrm>
        <a:off x="7407874" y="2781704"/>
        <a:ext cx="4353674" cy="1139618"/>
      </dsp:txXfrm>
    </dsp:sp>
    <dsp:sp modelId="{BEE113A5-045D-0148-8906-4E5E1F8936CE}">
      <dsp:nvSpPr>
        <dsp:cNvPr id="0" name=""/>
        <dsp:cNvSpPr/>
      </dsp:nvSpPr>
      <dsp:spPr>
        <a:xfrm>
          <a:off x="7122970" y="4040463"/>
          <a:ext cx="1139618" cy="113961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F8F2240B-FA2B-0A46-9517-1E9BFEE3FE36}">
      <dsp:nvSpPr>
        <dsp:cNvPr id="0" name=""/>
        <dsp:cNvSpPr/>
      </dsp:nvSpPr>
      <dsp:spPr>
        <a:xfrm>
          <a:off x="8262588" y="4040463"/>
          <a:ext cx="3498023" cy="113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0" i="0" kern="1200"/>
            <a:t>Mark of Christian discipleship</a:t>
          </a:r>
          <a:endParaRPr lang="en-US" sz="3200" kern="1200"/>
        </a:p>
      </dsp:txBody>
      <dsp:txXfrm>
        <a:off x="8262588" y="4040463"/>
        <a:ext cx="3498023" cy="1139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3AA2F-ECB3-FD46-B102-C5077AB960B4}">
      <dsp:nvSpPr>
        <dsp:cNvPr id="0" name=""/>
        <dsp:cNvSpPr/>
      </dsp:nvSpPr>
      <dsp:spPr>
        <a:xfrm>
          <a:off x="2590398" y="4610272"/>
          <a:ext cx="510238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6A143C-FF56-9B45-B630-D8FD7B593DE0}">
      <dsp:nvSpPr>
        <dsp:cNvPr id="0" name=""/>
        <dsp:cNvSpPr/>
      </dsp:nvSpPr>
      <dsp:spPr>
        <a:xfrm>
          <a:off x="2590398" y="3351513"/>
          <a:ext cx="424766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9F760-F1AB-144F-A075-811685D52B06}">
      <dsp:nvSpPr>
        <dsp:cNvPr id="0" name=""/>
        <dsp:cNvSpPr/>
      </dsp:nvSpPr>
      <dsp:spPr>
        <a:xfrm>
          <a:off x="2590398" y="1828568"/>
          <a:ext cx="424766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BAD347-778D-644A-8542-4336599ED62A}">
      <dsp:nvSpPr>
        <dsp:cNvPr id="0" name=""/>
        <dsp:cNvSpPr/>
      </dsp:nvSpPr>
      <dsp:spPr>
        <a:xfrm>
          <a:off x="2590398" y="569809"/>
          <a:ext cx="510238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F34228-7189-CB42-96F7-FF05C23BC197}">
      <dsp:nvSpPr>
        <dsp:cNvPr id="0" name=""/>
        <dsp:cNvSpPr/>
      </dsp:nvSpPr>
      <dsp:spPr>
        <a:xfrm>
          <a:off x="357" y="0"/>
          <a:ext cx="5180082" cy="51800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5000" r="-5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19840AB-BA30-D243-ADDF-ACAE60F9FD1A}">
      <dsp:nvSpPr>
        <dsp:cNvPr id="0" name=""/>
        <dsp:cNvSpPr/>
      </dsp:nvSpPr>
      <dsp:spPr>
        <a:xfrm>
          <a:off x="295564" y="2716067"/>
          <a:ext cx="4555919" cy="7892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0">
            <a:lnSpc>
              <a:spcPct val="90000"/>
            </a:lnSpc>
            <a:spcBef>
              <a:spcPct val="0"/>
            </a:spcBef>
            <a:spcAft>
              <a:spcPct val="35000"/>
            </a:spcAft>
            <a:buNone/>
          </a:pPr>
          <a:r>
            <a:rPr lang="en-US" sz="6000" kern="1200"/>
            <a:t>BAPTISM</a:t>
          </a:r>
          <a:endParaRPr lang="en-US" sz="6000" kern="1200">
            <a:solidFill>
              <a:srgbClr val="010000"/>
            </a:solidFill>
            <a:latin typeface="Arial"/>
            <a:cs typeface="Arial"/>
          </a:endParaRPr>
        </a:p>
      </dsp:txBody>
      <dsp:txXfrm>
        <a:off x="295564" y="2716067"/>
        <a:ext cx="4555919" cy="789277"/>
      </dsp:txXfrm>
    </dsp:sp>
    <dsp:sp modelId="{CF60685B-0E6E-4B43-B358-542CC9EB631D}">
      <dsp:nvSpPr>
        <dsp:cNvPr id="0" name=""/>
        <dsp:cNvSpPr/>
      </dsp:nvSpPr>
      <dsp:spPr>
        <a:xfrm>
          <a:off x="7122970" y="0"/>
          <a:ext cx="1139618" cy="113961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5FD4AA8-0B51-FE40-9F9B-5FAEC5B4F574}">
      <dsp:nvSpPr>
        <dsp:cNvPr id="0" name=""/>
        <dsp:cNvSpPr/>
      </dsp:nvSpPr>
      <dsp:spPr>
        <a:xfrm>
          <a:off x="8262588" y="0"/>
          <a:ext cx="3496299" cy="113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0" i="0" kern="1200"/>
            <a:t>Incorporation into Christ’s Church</a:t>
          </a:r>
          <a:endParaRPr lang="en-US" sz="3200" b="0" kern="1200"/>
        </a:p>
      </dsp:txBody>
      <dsp:txXfrm>
        <a:off x="8262588" y="0"/>
        <a:ext cx="3496299" cy="1139618"/>
      </dsp:txXfrm>
    </dsp:sp>
    <dsp:sp modelId="{A618952B-BFB3-004C-9C74-7BDDA8A865A0}">
      <dsp:nvSpPr>
        <dsp:cNvPr id="0" name=""/>
        <dsp:cNvSpPr/>
      </dsp:nvSpPr>
      <dsp:spPr>
        <a:xfrm>
          <a:off x="6268256" y="1258759"/>
          <a:ext cx="1139618" cy="113961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77C7BA5D-8FB6-2847-8553-C61EC85F2126}">
      <dsp:nvSpPr>
        <dsp:cNvPr id="0" name=""/>
        <dsp:cNvSpPr/>
      </dsp:nvSpPr>
      <dsp:spPr>
        <a:xfrm>
          <a:off x="7407874" y="1258759"/>
          <a:ext cx="4346678" cy="113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i="0" kern="1200"/>
            <a:t>A sign of “regeneration or the new birth”</a:t>
          </a:r>
          <a:endParaRPr lang="en-US" sz="3200" kern="1200"/>
        </a:p>
      </dsp:txBody>
      <dsp:txXfrm>
        <a:off x="7407874" y="1258759"/>
        <a:ext cx="4346678" cy="1139618"/>
      </dsp:txXfrm>
    </dsp:sp>
    <dsp:sp modelId="{17F408C0-4514-024C-8645-6FD522F1AEE4}">
      <dsp:nvSpPr>
        <dsp:cNvPr id="0" name=""/>
        <dsp:cNvSpPr/>
      </dsp:nvSpPr>
      <dsp:spPr>
        <a:xfrm>
          <a:off x="6268256" y="2781704"/>
          <a:ext cx="1139618" cy="113961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8000" r="-68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12A4F4B-E17B-9143-9315-915556806BC4}">
      <dsp:nvSpPr>
        <dsp:cNvPr id="0" name=""/>
        <dsp:cNvSpPr/>
      </dsp:nvSpPr>
      <dsp:spPr>
        <a:xfrm>
          <a:off x="7407874" y="2781704"/>
          <a:ext cx="4353674" cy="113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1" i="0" kern="1200"/>
            <a:t>Sign of the covenant between God and God’s people</a:t>
          </a:r>
          <a:endParaRPr lang="en-US" sz="3200" b="1" kern="1200"/>
        </a:p>
      </dsp:txBody>
      <dsp:txXfrm>
        <a:off x="7407874" y="2781704"/>
        <a:ext cx="4353674" cy="1139618"/>
      </dsp:txXfrm>
    </dsp:sp>
    <dsp:sp modelId="{BEE113A5-045D-0148-8906-4E5E1F8936CE}">
      <dsp:nvSpPr>
        <dsp:cNvPr id="0" name=""/>
        <dsp:cNvSpPr/>
      </dsp:nvSpPr>
      <dsp:spPr>
        <a:xfrm>
          <a:off x="7122970" y="4040463"/>
          <a:ext cx="1139618" cy="113961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F8F2240B-FA2B-0A46-9517-1E9BFEE3FE36}">
      <dsp:nvSpPr>
        <dsp:cNvPr id="0" name=""/>
        <dsp:cNvSpPr/>
      </dsp:nvSpPr>
      <dsp:spPr>
        <a:xfrm>
          <a:off x="8262588" y="4040463"/>
          <a:ext cx="3498023" cy="113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0" i="0" kern="1200"/>
            <a:t>Mark of Christian discipleship</a:t>
          </a:r>
          <a:endParaRPr lang="en-US" sz="3200" kern="1200"/>
        </a:p>
      </dsp:txBody>
      <dsp:txXfrm>
        <a:off x="8262588" y="4040463"/>
        <a:ext cx="3498023" cy="11396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3AA2F-ECB3-FD46-B102-C5077AB960B4}">
      <dsp:nvSpPr>
        <dsp:cNvPr id="0" name=""/>
        <dsp:cNvSpPr/>
      </dsp:nvSpPr>
      <dsp:spPr>
        <a:xfrm>
          <a:off x="2590398" y="4610272"/>
          <a:ext cx="510238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6A143C-FF56-9B45-B630-D8FD7B593DE0}">
      <dsp:nvSpPr>
        <dsp:cNvPr id="0" name=""/>
        <dsp:cNvSpPr/>
      </dsp:nvSpPr>
      <dsp:spPr>
        <a:xfrm>
          <a:off x="2590398" y="3351513"/>
          <a:ext cx="424766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9F760-F1AB-144F-A075-811685D52B06}">
      <dsp:nvSpPr>
        <dsp:cNvPr id="0" name=""/>
        <dsp:cNvSpPr/>
      </dsp:nvSpPr>
      <dsp:spPr>
        <a:xfrm>
          <a:off x="2590398" y="1828568"/>
          <a:ext cx="424766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BAD347-778D-644A-8542-4336599ED62A}">
      <dsp:nvSpPr>
        <dsp:cNvPr id="0" name=""/>
        <dsp:cNvSpPr/>
      </dsp:nvSpPr>
      <dsp:spPr>
        <a:xfrm>
          <a:off x="2590398" y="569809"/>
          <a:ext cx="510238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F34228-7189-CB42-96F7-FF05C23BC197}">
      <dsp:nvSpPr>
        <dsp:cNvPr id="0" name=""/>
        <dsp:cNvSpPr/>
      </dsp:nvSpPr>
      <dsp:spPr>
        <a:xfrm>
          <a:off x="357" y="0"/>
          <a:ext cx="5180082" cy="51800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5000" r="-5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19840AB-BA30-D243-ADDF-ACAE60F9FD1A}">
      <dsp:nvSpPr>
        <dsp:cNvPr id="0" name=""/>
        <dsp:cNvSpPr/>
      </dsp:nvSpPr>
      <dsp:spPr>
        <a:xfrm>
          <a:off x="295564" y="2716067"/>
          <a:ext cx="4555919" cy="7892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0">
            <a:lnSpc>
              <a:spcPct val="90000"/>
            </a:lnSpc>
            <a:spcBef>
              <a:spcPct val="0"/>
            </a:spcBef>
            <a:spcAft>
              <a:spcPct val="35000"/>
            </a:spcAft>
            <a:buNone/>
          </a:pPr>
          <a:r>
            <a:rPr lang="en-US" sz="6000" kern="1200"/>
            <a:t>BAPTISM</a:t>
          </a:r>
          <a:endParaRPr lang="en-US" sz="6000" kern="1200">
            <a:solidFill>
              <a:srgbClr val="010000"/>
            </a:solidFill>
            <a:latin typeface="Arial"/>
            <a:cs typeface="Arial"/>
          </a:endParaRPr>
        </a:p>
      </dsp:txBody>
      <dsp:txXfrm>
        <a:off x="295564" y="2716067"/>
        <a:ext cx="4555919" cy="789277"/>
      </dsp:txXfrm>
    </dsp:sp>
    <dsp:sp modelId="{CF60685B-0E6E-4B43-B358-542CC9EB631D}">
      <dsp:nvSpPr>
        <dsp:cNvPr id="0" name=""/>
        <dsp:cNvSpPr/>
      </dsp:nvSpPr>
      <dsp:spPr>
        <a:xfrm>
          <a:off x="7122970" y="0"/>
          <a:ext cx="1139618" cy="113961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5FD4AA8-0B51-FE40-9F9B-5FAEC5B4F574}">
      <dsp:nvSpPr>
        <dsp:cNvPr id="0" name=""/>
        <dsp:cNvSpPr/>
      </dsp:nvSpPr>
      <dsp:spPr>
        <a:xfrm>
          <a:off x="8262588" y="0"/>
          <a:ext cx="3496299" cy="113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0" i="0" kern="1200"/>
            <a:t>Incorporation into Christ’s Church</a:t>
          </a:r>
          <a:endParaRPr lang="en-US" sz="3200" b="0" kern="1200"/>
        </a:p>
      </dsp:txBody>
      <dsp:txXfrm>
        <a:off x="8262588" y="0"/>
        <a:ext cx="3496299" cy="1139618"/>
      </dsp:txXfrm>
    </dsp:sp>
    <dsp:sp modelId="{A618952B-BFB3-004C-9C74-7BDDA8A865A0}">
      <dsp:nvSpPr>
        <dsp:cNvPr id="0" name=""/>
        <dsp:cNvSpPr/>
      </dsp:nvSpPr>
      <dsp:spPr>
        <a:xfrm>
          <a:off x="6268256" y="1258759"/>
          <a:ext cx="1139618" cy="113961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77C7BA5D-8FB6-2847-8553-C61EC85F2126}">
      <dsp:nvSpPr>
        <dsp:cNvPr id="0" name=""/>
        <dsp:cNvSpPr/>
      </dsp:nvSpPr>
      <dsp:spPr>
        <a:xfrm>
          <a:off x="7407874" y="1258759"/>
          <a:ext cx="4346678" cy="113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i="0" kern="1200"/>
            <a:t>A sign of “regeneration or the new birth”</a:t>
          </a:r>
          <a:endParaRPr lang="en-US" sz="3200" kern="1200"/>
        </a:p>
      </dsp:txBody>
      <dsp:txXfrm>
        <a:off x="7407874" y="1258759"/>
        <a:ext cx="4346678" cy="1139618"/>
      </dsp:txXfrm>
    </dsp:sp>
    <dsp:sp modelId="{17F408C0-4514-024C-8645-6FD522F1AEE4}">
      <dsp:nvSpPr>
        <dsp:cNvPr id="0" name=""/>
        <dsp:cNvSpPr/>
      </dsp:nvSpPr>
      <dsp:spPr>
        <a:xfrm>
          <a:off x="6268256" y="2781704"/>
          <a:ext cx="1139618" cy="113961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8000" r="-68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12A4F4B-E17B-9143-9315-915556806BC4}">
      <dsp:nvSpPr>
        <dsp:cNvPr id="0" name=""/>
        <dsp:cNvSpPr/>
      </dsp:nvSpPr>
      <dsp:spPr>
        <a:xfrm>
          <a:off x="7407874" y="2781704"/>
          <a:ext cx="4353674" cy="113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0" i="0" kern="1200"/>
            <a:t>Sign of the covenant between God and God’s people</a:t>
          </a:r>
          <a:endParaRPr lang="en-US" sz="3200" kern="1200"/>
        </a:p>
      </dsp:txBody>
      <dsp:txXfrm>
        <a:off x="7407874" y="2781704"/>
        <a:ext cx="4353674" cy="1139618"/>
      </dsp:txXfrm>
    </dsp:sp>
    <dsp:sp modelId="{BEE113A5-045D-0148-8906-4E5E1F8936CE}">
      <dsp:nvSpPr>
        <dsp:cNvPr id="0" name=""/>
        <dsp:cNvSpPr/>
      </dsp:nvSpPr>
      <dsp:spPr>
        <a:xfrm>
          <a:off x="7122970" y="4040463"/>
          <a:ext cx="1139618" cy="113961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F8F2240B-FA2B-0A46-9517-1E9BFEE3FE36}">
      <dsp:nvSpPr>
        <dsp:cNvPr id="0" name=""/>
        <dsp:cNvSpPr/>
      </dsp:nvSpPr>
      <dsp:spPr>
        <a:xfrm>
          <a:off x="8262588" y="4040463"/>
          <a:ext cx="3497428" cy="113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1" i="0" kern="1200"/>
            <a:t>Mark of Christian discipleship</a:t>
          </a:r>
          <a:endParaRPr lang="en-US" sz="3200" b="1" kern="1200"/>
        </a:p>
      </dsp:txBody>
      <dsp:txXfrm>
        <a:off x="8262588" y="4040463"/>
        <a:ext cx="3497428" cy="11396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794A2-F659-0042-A420-241DB98230DE}">
      <dsp:nvSpPr>
        <dsp:cNvPr id="0" name=""/>
        <dsp:cNvSpPr/>
      </dsp:nvSpPr>
      <dsp:spPr>
        <a:xfrm>
          <a:off x="2190" y="1708251"/>
          <a:ext cx="1087808" cy="1087808"/>
        </a:xfrm>
        <a:prstGeom prst="donut">
          <a:avLst>
            <a:gd name="adj" fmla="val 2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439EFB-1F79-FB43-90E9-BE92D50CD6AA}">
      <dsp:nvSpPr>
        <dsp:cNvPr id="0" name=""/>
        <dsp:cNvSpPr/>
      </dsp:nvSpPr>
      <dsp:spPr>
        <a:xfrm rot="17700000">
          <a:off x="385484" y="821465"/>
          <a:ext cx="1352267" cy="65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FISHERMAN</a:t>
          </a:r>
        </a:p>
      </dsp:txBody>
      <dsp:txXfrm>
        <a:off x="385484" y="821465"/>
        <a:ext cx="1352267" cy="651688"/>
      </dsp:txXfrm>
    </dsp:sp>
    <dsp:sp modelId="{51EDD13F-DB2A-564E-BEBB-0877D83570CC}">
      <dsp:nvSpPr>
        <dsp:cNvPr id="0" name=""/>
        <dsp:cNvSpPr/>
      </dsp:nvSpPr>
      <dsp:spPr>
        <a:xfrm>
          <a:off x="1171936" y="1969835"/>
          <a:ext cx="564641" cy="564641"/>
        </a:xfrm>
        <a:prstGeom prst="ellipse">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EEA894-139D-CA41-86DF-02A05A0B5197}">
      <dsp:nvSpPr>
        <dsp:cNvPr id="0" name=""/>
        <dsp:cNvSpPr/>
      </dsp:nvSpPr>
      <dsp:spPr>
        <a:xfrm rot="17700000">
          <a:off x="503195" y="2755727"/>
          <a:ext cx="1169774" cy="56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en-US" sz="1300" kern="1200"/>
            <a:t>APPRENTICE</a:t>
          </a:r>
        </a:p>
      </dsp:txBody>
      <dsp:txXfrm>
        <a:off x="503195" y="2755727"/>
        <a:ext cx="1169774" cy="564021"/>
      </dsp:txXfrm>
    </dsp:sp>
    <dsp:sp modelId="{A9B989B5-1FA1-584F-8FF2-5F4E17F18E96}">
      <dsp:nvSpPr>
        <dsp:cNvPr id="0" name=""/>
        <dsp:cNvSpPr/>
      </dsp:nvSpPr>
      <dsp:spPr>
        <a:xfrm rot="17700000">
          <a:off x="1235543" y="1184563"/>
          <a:ext cx="1169774" cy="564021"/>
        </a:xfrm>
        <a:prstGeom prst="rect">
          <a:avLst/>
        </a:prstGeom>
        <a:noFill/>
        <a:ln>
          <a:noFill/>
        </a:ln>
        <a:effectLst/>
      </dsp:spPr>
      <dsp:style>
        <a:lnRef idx="0">
          <a:scrgbClr r="0" g="0" b="0"/>
        </a:lnRef>
        <a:fillRef idx="0">
          <a:scrgbClr r="0" g="0" b="0"/>
        </a:fillRef>
        <a:effectRef idx="0">
          <a:scrgbClr r="0" g="0" b="0"/>
        </a:effectRef>
        <a:fontRef idx="minor"/>
      </dsp:style>
    </dsp:sp>
    <dsp:sp modelId="{A64AB65E-2F2F-4846-AA7B-8E37A7BB79AA}">
      <dsp:nvSpPr>
        <dsp:cNvPr id="0" name=""/>
        <dsp:cNvSpPr/>
      </dsp:nvSpPr>
      <dsp:spPr>
        <a:xfrm>
          <a:off x="1818428" y="1969835"/>
          <a:ext cx="564641" cy="564641"/>
        </a:xfrm>
        <a:prstGeom prst="ellipse">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C715E5-45E4-754D-BF07-388E15DCA673}">
      <dsp:nvSpPr>
        <dsp:cNvPr id="0" name=""/>
        <dsp:cNvSpPr/>
      </dsp:nvSpPr>
      <dsp:spPr>
        <a:xfrm rot="17700000">
          <a:off x="1149687" y="2755727"/>
          <a:ext cx="1169774" cy="56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en-US" sz="1300" kern="1200"/>
            <a:t>BOAT  OWNER</a:t>
          </a:r>
        </a:p>
      </dsp:txBody>
      <dsp:txXfrm>
        <a:off x="1149687" y="2755727"/>
        <a:ext cx="1169774" cy="564021"/>
      </dsp:txXfrm>
    </dsp:sp>
    <dsp:sp modelId="{93295979-CAFC-5340-96DE-740813F42C04}">
      <dsp:nvSpPr>
        <dsp:cNvPr id="0" name=""/>
        <dsp:cNvSpPr/>
      </dsp:nvSpPr>
      <dsp:spPr>
        <a:xfrm rot="17700000">
          <a:off x="1882036" y="1184563"/>
          <a:ext cx="1169774" cy="564021"/>
        </a:xfrm>
        <a:prstGeom prst="rect">
          <a:avLst/>
        </a:prstGeom>
        <a:noFill/>
        <a:ln>
          <a:noFill/>
        </a:ln>
        <a:effectLst/>
      </dsp:spPr>
      <dsp:style>
        <a:lnRef idx="0">
          <a:scrgbClr r="0" g="0" b="0"/>
        </a:lnRef>
        <a:fillRef idx="0">
          <a:scrgbClr r="0" g="0" b="0"/>
        </a:fillRef>
        <a:effectRef idx="0">
          <a:scrgbClr r="0" g="0" b="0"/>
        </a:effectRef>
        <a:fontRef idx="minor"/>
      </dsp:style>
    </dsp:sp>
    <dsp:sp modelId="{D5999E92-5DBE-2044-AF90-5E05C2E148D0}">
      <dsp:nvSpPr>
        <dsp:cNvPr id="0" name=""/>
        <dsp:cNvSpPr/>
      </dsp:nvSpPr>
      <dsp:spPr>
        <a:xfrm>
          <a:off x="2465007" y="1708251"/>
          <a:ext cx="1087808" cy="1087808"/>
        </a:xfrm>
        <a:prstGeom prst="donut">
          <a:avLst>
            <a:gd name="adj" fmla="val 2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6E6BD1-891E-3B4C-A618-8EF8F5AC3E41}">
      <dsp:nvSpPr>
        <dsp:cNvPr id="0" name=""/>
        <dsp:cNvSpPr/>
      </dsp:nvSpPr>
      <dsp:spPr>
        <a:xfrm rot="17700000">
          <a:off x="2848302" y="821465"/>
          <a:ext cx="1352267" cy="65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APOSTLE</a:t>
          </a:r>
        </a:p>
      </dsp:txBody>
      <dsp:txXfrm>
        <a:off x="2848302" y="821465"/>
        <a:ext cx="1352267" cy="651688"/>
      </dsp:txXfrm>
    </dsp:sp>
    <dsp:sp modelId="{07B31C0C-3841-0344-B8DB-5E6E3594A9E5}">
      <dsp:nvSpPr>
        <dsp:cNvPr id="0" name=""/>
        <dsp:cNvSpPr/>
      </dsp:nvSpPr>
      <dsp:spPr>
        <a:xfrm>
          <a:off x="3634754" y="1969835"/>
          <a:ext cx="564641" cy="564641"/>
        </a:xfrm>
        <a:prstGeom prst="ellipse">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8453FD-713B-3442-83BA-47D4768D0BCA}">
      <dsp:nvSpPr>
        <dsp:cNvPr id="0" name=""/>
        <dsp:cNvSpPr/>
      </dsp:nvSpPr>
      <dsp:spPr>
        <a:xfrm rot="17700000">
          <a:off x="2966013" y="2755727"/>
          <a:ext cx="1169774" cy="56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en-US" sz="1300" kern="1200"/>
            <a:t>FOLLOWER</a:t>
          </a:r>
        </a:p>
      </dsp:txBody>
      <dsp:txXfrm>
        <a:off x="2966013" y="2755727"/>
        <a:ext cx="1169774" cy="564021"/>
      </dsp:txXfrm>
    </dsp:sp>
    <dsp:sp modelId="{7BD6B0DB-9474-F443-9425-AB5AE9E89EF7}">
      <dsp:nvSpPr>
        <dsp:cNvPr id="0" name=""/>
        <dsp:cNvSpPr/>
      </dsp:nvSpPr>
      <dsp:spPr>
        <a:xfrm rot="17700000">
          <a:off x="3698361" y="1184563"/>
          <a:ext cx="1169774" cy="564021"/>
        </a:xfrm>
        <a:prstGeom prst="rect">
          <a:avLst/>
        </a:prstGeom>
        <a:noFill/>
        <a:ln>
          <a:noFill/>
        </a:ln>
        <a:effectLst/>
      </dsp:spPr>
      <dsp:style>
        <a:lnRef idx="0">
          <a:scrgbClr r="0" g="0" b="0"/>
        </a:lnRef>
        <a:fillRef idx="0">
          <a:scrgbClr r="0" g="0" b="0"/>
        </a:fillRef>
        <a:effectRef idx="0">
          <a:scrgbClr r="0" g="0" b="0"/>
        </a:effectRef>
        <a:fontRef idx="minor"/>
      </dsp:style>
    </dsp:sp>
    <dsp:sp modelId="{378535C8-4D0E-E74A-A21A-4B1375A60B3F}">
      <dsp:nvSpPr>
        <dsp:cNvPr id="0" name=""/>
        <dsp:cNvSpPr/>
      </dsp:nvSpPr>
      <dsp:spPr>
        <a:xfrm>
          <a:off x="4281246" y="1969835"/>
          <a:ext cx="564641" cy="564641"/>
        </a:xfrm>
        <a:prstGeom prst="ellipse">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0684DA-D316-2D43-9BB1-6260CDA8601C}">
      <dsp:nvSpPr>
        <dsp:cNvPr id="0" name=""/>
        <dsp:cNvSpPr/>
      </dsp:nvSpPr>
      <dsp:spPr>
        <a:xfrm rot="17700000">
          <a:off x="3612505" y="2755727"/>
          <a:ext cx="1169774" cy="56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en-US" sz="1300" kern="1200"/>
            <a:t>STUDENT</a:t>
          </a:r>
        </a:p>
      </dsp:txBody>
      <dsp:txXfrm>
        <a:off x="3612505" y="2755727"/>
        <a:ext cx="1169774" cy="564021"/>
      </dsp:txXfrm>
    </dsp:sp>
    <dsp:sp modelId="{2A52D54A-A655-EA4C-ACF2-36EB3BF227F3}">
      <dsp:nvSpPr>
        <dsp:cNvPr id="0" name=""/>
        <dsp:cNvSpPr/>
      </dsp:nvSpPr>
      <dsp:spPr>
        <a:xfrm rot="17700000">
          <a:off x="4344854" y="1184563"/>
          <a:ext cx="1169774" cy="564021"/>
        </a:xfrm>
        <a:prstGeom prst="rect">
          <a:avLst/>
        </a:prstGeom>
        <a:noFill/>
        <a:ln>
          <a:noFill/>
        </a:ln>
        <a:effectLst/>
      </dsp:spPr>
      <dsp:style>
        <a:lnRef idx="0">
          <a:scrgbClr r="0" g="0" b="0"/>
        </a:lnRef>
        <a:fillRef idx="0">
          <a:scrgbClr r="0" g="0" b="0"/>
        </a:fillRef>
        <a:effectRef idx="0">
          <a:scrgbClr r="0" g="0" b="0"/>
        </a:effectRef>
        <a:fontRef idx="minor"/>
      </dsp:style>
    </dsp:sp>
    <dsp:sp modelId="{6C47AF77-68DF-8244-A2EA-3D54BD01DBEB}">
      <dsp:nvSpPr>
        <dsp:cNvPr id="0" name=""/>
        <dsp:cNvSpPr/>
      </dsp:nvSpPr>
      <dsp:spPr>
        <a:xfrm>
          <a:off x="4927738" y="1969835"/>
          <a:ext cx="564641" cy="564641"/>
        </a:xfrm>
        <a:prstGeom prst="ellipse">
          <a:avLst/>
        </a:prstGeom>
        <a:solidFill>
          <a:schemeClr val="accent6">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C98B80-C593-044A-B533-A412CABD1D3F}">
      <dsp:nvSpPr>
        <dsp:cNvPr id="0" name=""/>
        <dsp:cNvSpPr/>
      </dsp:nvSpPr>
      <dsp:spPr>
        <a:xfrm rot="17700000">
          <a:off x="4258998" y="2755727"/>
          <a:ext cx="1169774" cy="56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en-US" sz="1300" kern="1200"/>
            <a:t>INTERN</a:t>
          </a:r>
        </a:p>
      </dsp:txBody>
      <dsp:txXfrm>
        <a:off x="4258998" y="2755727"/>
        <a:ext cx="1169774" cy="564021"/>
      </dsp:txXfrm>
    </dsp:sp>
    <dsp:sp modelId="{847AF7BF-11FC-AF43-8DAD-1948719AEE2F}">
      <dsp:nvSpPr>
        <dsp:cNvPr id="0" name=""/>
        <dsp:cNvSpPr/>
      </dsp:nvSpPr>
      <dsp:spPr>
        <a:xfrm rot="17700000">
          <a:off x="4991346" y="1184563"/>
          <a:ext cx="1169774" cy="564021"/>
        </a:xfrm>
        <a:prstGeom prst="rect">
          <a:avLst/>
        </a:prstGeom>
        <a:noFill/>
        <a:ln>
          <a:noFill/>
        </a:ln>
        <a:effectLst/>
      </dsp:spPr>
      <dsp:style>
        <a:lnRef idx="0">
          <a:scrgbClr r="0" g="0" b="0"/>
        </a:lnRef>
        <a:fillRef idx="0">
          <a:scrgbClr r="0" g="0" b="0"/>
        </a:fillRef>
        <a:effectRef idx="0">
          <a:scrgbClr r="0" g="0" b="0"/>
        </a:effectRef>
        <a:fontRef idx="minor"/>
      </dsp:style>
    </dsp:sp>
    <dsp:sp modelId="{895B1630-59EE-AA40-93C8-7B48F1DE2243}">
      <dsp:nvSpPr>
        <dsp:cNvPr id="0" name=""/>
        <dsp:cNvSpPr/>
      </dsp:nvSpPr>
      <dsp:spPr>
        <a:xfrm>
          <a:off x="5574231" y="1969835"/>
          <a:ext cx="564641" cy="564641"/>
        </a:xfrm>
        <a:prstGeom prst="ellipse">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2AE93C-3988-D244-8FD1-C65F86D1562C}">
      <dsp:nvSpPr>
        <dsp:cNvPr id="0" name=""/>
        <dsp:cNvSpPr/>
      </dsp:nvSpPr>
      <dsp:spPr>
        <a:xfrm rot="17700000">
          <a:off x="4905490" y="2755727"/>
          <a:ext cx="1169774" cy="56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en-US" sz="1300" kern="1200"/>
            <a:t>SOLO PASTOR</a:t>
          </a:r>
        </a:p>
      </dsp:txBody>
      <dsp:txXfrm>
        <a:off x="4905490" y="2755727"/>
        <a:ext cx="1169774" cy="564021"/>
      </dsp:txXfrm>
    </dsp:sp>
    <dsp:sp modelId="{11E392F4-DAF1-B64B-858C-B347004A6A61}">
      <dsp:nvSpPr>
        <dsp:cNvPr id="0" name=""/>
        <dsp:cNvSpPr/>
      </dsp:nvSpPr>
      <dsp:spPr>
        <a:xfrm rot="17700000">
          <a:off x="5637838" y="1184563"/>
          <a:ext cx="1169774" cy="564021"/>
        </a:xfrm>
        <a:prstGeom prst="rect">
          <a:avLst/>
        </a:prstGeom>
        <a:noFill/>
        <a:ln>
          <a:noFill/>
        </a:ln>
        <a:effectLst/>
      </dsp:spPr>
      <dsp:style>
        <a:lnRef idx="0">
          <a:scrgbClr r="0" g="0" b="0"/>
        </a:lnRef>
        <a:fillRef idx="0">
          <a:scrgbClr r="0" g="0" b="0"/>
        </a:fillRef>
        <a:effectRef idx="0">
          <a:scrgbClr r="0" g="0" b="0"/>
        </a:effectRef>
        <a:fontRef idx="minor"/>
      </dsp:style>
    </dsp:sp>
    <dsp:sp modelId="{0A8DDC19-455B-774A-98B4-D0165609BA06}">
      <dsp:nvSpPr>
        <dsp:cNvPr id="0" name=""/>
        <dsp:cNvSpPr/>
      </dsp:nvSpPr>
      <dsp:spPr>
        <a:xfrm>
          <a:off x="6220810" y="1708251"/>
          <a:ext cx="1087808" cy="1087808"/>
        </a:xfrm>
        <a:prstGeom prst="donut">
          <a:avLst>
            <a:gd name="adj" fmla="val 2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1E62F0-CE8E-EC43-8E19-1E55D75F276C}">
      <dsp:nvSpPr>
        <dsp:cNvPr id="0" name=""/>
        <dsp:cNvSpPr/>
      </dsp:nvSpPr>
      <dsp:spPr>
        <a:xfrm rot="17700000">
          <a:off x="6604104" y="821465"/>
          <a:ext cx="1352267" cy="65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CHURCH LEADERSHIP</a:t>
          </a:r>
        </a:p>
      </dsp:txBody>
      <dsp:txXfrm>
        <a:off x="6604104" y="821465"/>
        <a:ext cx="1352267" cy="651688"/>
      </dsp:txXfrm>
    </dsp:sp>
    <dsp:sp modelId="{079AA96B-4B27-844D-A129-AC53F2AADAEE}">
      <dsp:nvSpPr>
        <dsp:cNvPr id="0" name=""/>
        <dsp:cNvSpPr/>
      </dsp:nvSpPr>
      <dsp:spPr>
        <a:xfrm>
          <a:off x="7390556" y="1969835"/>
          <a:ext cx="564641" cy="564641"/>
        </a:xfrm>
        <a:prstGeom prst="ellipse">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44AEEF-6CDE-DD4A-A1DC-CF598D7A56FE}">
      <dsp:nvSpPr>
        <dsp:cNvPr id="0" name=""/>
        <dsp:cNvSpPr/>
      </dsp:nvSpPr>
      <dsp:spPr>
        <a:xfrm rot="17700000">
          <a:off x="6721815" y="2755727"/>
          <a:ext cx="1169774" cy="56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en-US" sz="1300" kern="1200"/>
            <a:t>MULTI-SITE</a:t>
          </a:r>
        </a:p>
      </dsp:txBody>
      <dsp:txXfrm>
        <a:off x="6721815" y="2755727"/>
        <a:ext cx="1169774" cy="564021"/>
      </dsp:txXfrm>
    </dsp:sp>
    <dsp:sp modelId="{5E1630F7-E2B3-9744-8922-2F81C195EEE8}">
      <dsp:nvSpPr>
        <dsp:cNvPr id="0" name=""/>
        <dsp:cNvSpPr/>
      </dsp:nvSpPr>
      <dsp:spPr>
        <a:xfrm rot="17700000">
          <a:off x="7454164" y="1184563"/>
          <a:ext cx="1169774" cy="564021"/>
        </a:xfrm>
        <a:prstGeom prst="rect">
          <a:avLst/>
        </a:prstGeom>
        <a:noFill/>
        <a:ln>
          <a:noFill/>
        </a:ln>
        <a:effectLst/>
      </dsp:spPr>
      <dsp:style>
        <a:lnRef idx="0">
          <a:scrgbClr r="0" g="0" b="0"/>
        </a:lnRef>
        <a:fillRef idx="0">
          <a:scrgbClr r="0" g="0" b="0"/>
        </a:fillRef>
        <a:effectRef idx="0">
          <a:scrgbClr r="0" g="0" b="0"/>
        </a:effectRef>
        <a:fontRef idx="minor"/>
      </dsp:style>
    </dsp:sp>
    <dsp:sp modelId="{0C006611-FBE1-6F44-AE28-A2F935122C12}">
      <dsp:nvSpPr>
        <dsp:cNvPr id="0" name=""/>
        <dsp:cNvSpPr/>
      </dsp:nvSpPr>
      <dsp:spPr>
        <a:xfrm>
          <a:off x="8037048" y="1969835"/>
          <a:ext cx="564641" cy="564641"/>
        </a:xfrm>
        <a:prstGeom prst="ellipse">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3D502F-DF34-004D-BC42-73510C4281A2}">
      <dsp:nvSpPr>
        <dsp:cNvPr id="0" name=""/>
        <dsp:cNvSpPr/>
      </dsp:nvSpPr>
      <dsp:spPr>
        <a:xfrm rot="17700000">
          <a:off x="7368308" y="2755727"/>
          <a:ext cx="1169774" cy="56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en-US" sz="1300" kern="1200"/>
            <a:t>DS / BISHOP</a:t>
          </a:r>
        </a:p>
      </dsp:txBody>
      <dsp:txXfrm>
        <a:off x="7368308" y="2755727"/>
        <a:ext cx="1169774" cy="564021"/>
      </dsp:txXfrm>
    </dsp:sp>
    <dsp:sp modelId="{273C788F-F53E-FC4E-B2F5-6A9016B11C13}">
      <dsp:nvSpPr>
        <dsp:cNvPr id="0" name=""/>
        <dsp:cNvSpPr/>
      </dsp:nvSpPr>
      <dsp:spPr>
        <a:xfrm rot="17700000">
          <a:off x="8100656" y="1184563"/>
          <a:ext cx="1169774" cy="564021"/>
        </a:xfrm>
        <a:prstGeom prst="rect">
          <a:avLst/>
        </a:prstGeom>
        <a:noFill/>
        <a:ln>
          <a:noFill/>
        </a:ln>
        <a:effectLst/>
      </dsp:spPr>
      <dsp:style>
        <a:lnRef idx="0">
          <a:scrgbClr r="0" g="0" b="0"/>
        </a:lnRef>
        <a:fillRef idx="0">
          <a:scrgbClr r="0" g="0" b="0"/>
        </a:fillRef>
        <a:effectRef idx="0">
          <a:scrgbClr r="0" g="0" b="0"/>
        </a:effectRef>
        <a:fontRef idx="minor"/>
      </dsp:style>
    </dsp:sp>
    <dsp:sp modelId="{07E67F62-EA2E-4C45-8EAF-722AF22CCF53}">
      <dsp:nvSpPr>
        <dsp:cNvPr id="0" name=""/>
        <dsp:cNvSpPr/>
      </dsp:nvSpPr>
      <dsp:spPr>
        <a:xfrm>
          <a:off x="8683541" y="1969835"/>
          <a:ext cx="564641" cy="564641"/>
        </a:xfrm>
        <a:prstGeom prst="ellipse">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71CA27-F7D8-2341-B9B6-43DB47B98EE4}">
      <dsp:nvSpPr>
        <dsp:cNvPr id="0" name=""/>
        <dsp:cNvSpPr/>
      </dsp:nvSpPr>
      <dsp:spPr>
        <a:xfrm rot="17700000">
          <a:off x="8014800" y="2755727"/>
          <a:ext cx="1169774" cy="56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en-US" sz="1300" kern="1200"/>
            <a:t>WRITER</a:t>
          </a:r>
        </a:p>
      </dsp:txBody>
      <dsp:txXfrm>
        <a:off x="8014800" y="2755727"/>
        <a:ext cx="1169774" cy="564021"/>
      </dsp:txXfrm>
    </dsp:sp>
    <dsp:sp modelId="{C8D19C2A-9DAD-5349-9835-88EB5086B560}">
      <dsp:nvSpPr>
        <dsp:cNvPr id="0" name=""/>
        <dsp:cNvSpPr/>
      </dsp:nvSpPr>
      <dsp:spPr>
        <a:xfrm rot="17700000">
          <a:off x="8747148" y="1184563"/>
          <a:ext cx="1169774" cy="564021"/>
        </a:xfrm>
        <a:prstGeom prst="rect">
          <a:avLst/>
        </a:prstGeom>
        <a:noFill/>
        <a:ln>
          <a:noFill/>
        </a:ln>
        <a:effectLst/>
      </dsp:spPr>
      <dsp:style>
        <a:lnRef idx="0">
          <a:scrgbClr r="0" g="0" b="0"/>
        </a:lnRef>
        <a:fillRef idx="0">
          <a:scrgbClr r="0" g="0" b="0"/>
        </a:fillRef>
        <a:effectRef idx="0">
          <a:scrgbClr r="0" g="0" b="0"/>
        </a:effectRef>
        <a:fontRef idx="minor"/>
      </dsp:style>
    </dsp:sp>
    <dsp:sp modelId="{50B8CA97-7D98-D04E-968A-692CC3106E75}">
      <dsp:nvSpPr>
        <dsp:cNvPr id="0" name=""/>
        <dsp:cNvSpPr/>
      </dsp:nvSpPr>
      <dsp:spPr>
        <a:xfrm>
          <a:off x="9330120" y="1708251"/>
          <a:ext cx="1087808" cy="1087808"/>
        </a:xfrm>
        <a:prstGeom prst="donut">
          <a:avLst>
            <a:gd name="adj" fmla="val 2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2FB063-CCBB-7D4B-BC78-EEC174FD75FA}">
      <dsp:nvSpPr>
        <dsp:cNvPr id="0" name=""/>
        <dsp:cNvSpPr/>
      </dsp:nvSpPr>
      <dsp:spPr>
        <a:xfrm rot="17700000">
          <a:off x="9713414" y="821465"/>
          <a:ext cx="1352267" cy="65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MARTYR</a:t>
          </a:r>
        </a:p>
      </dsp:txBody>
      <dsp:txXfrm>
        <a:off x="9713414" y="821465"/>
        <a:ext cx="1352267" cy="651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D12B0-D5C9-EA42-864D-4347BA3D87E8}">
      <dsp:nvSpPr>
        <dsp:cNvPr id="0" name=""/>
        <dsp:cNvSpPr/>
      </dsp:nvSpPr>
      <dsp:spPr>
        <a:xfrm>
          <a:off x="4846" y="1725642"/>
          <a:ext cx="1031110" cy="1031110"/>
        </a:xfrm>
        <a:prstGeom prst="donut">
          <a:avLst>
            <a:gd name="adj" fmla="val 2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9FAEC6-C650-5D48-AD52-CE4E63B453BB}">
      <dsp:nvSpPr>
        <dsp:cNvPr id="0" name=""/>
        <dsp:cNvSpPr/>
      </dsp:nvSpPr>
      <dsp:spPr>
        <a:xfrm rot="17700000">
          <a:off x="368163" y="885076"/>
          <a:ext cx="1281785" cy="61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b="1" kern="1200"/>
            <a:t>STUDENT</a:t>
          </a:r>
        </a:p>
      </dsp:txBody>
      <dsp:txXfrm>
        <a:off x="368163" y="885076"/>
        <a:ext cx="1281785" cy="617721"/>
      </dsp:txXfrm>
    </dsp:sp>
    <dsp:sp modelId="{FFBFB94B-2D89-D44D-815F-FFCC80B9F83D}">
      <dsp:nvSpPr>
        <dsp:cNvPr id="0" name=""/>
        <dsp:cNvSpPr/>
      </dsp:nvSpPr>
      <dsp:spPr>
        <a:xfrm>
          <a:off x="1113624" y="1973592"/>
          <a:ext cx="535211" cy="535211"/>
        </a:xfrm>
        <a:prstGeom prst="ellipse">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66B171-31D5-E049-A1C9-B71A836AAA36}">
      <dsp:nvSpPr>
        <dsp:cNvPr id="0" name=""/>
        <dsp:cNvSpPr/>
      </dsp:nvSpPr>
      <dsp:spPr>
        <a:xfrm rot="17700000">
          <a:off x="479738" y="2718522"/>
          <a:ext cx="1108804" cy="53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b="0" kern="1200"/>
            <a:t>TEACHER ASSISTANT</a:t>
          </a:r>
        </a:p>
      </dsp:txBody>
      <dsp:txXfrm>
        <a:off x="479738" y="2718522"/>
        <a:ext cx="1108804" cy="534624"/>
      </dsp:txXfrm>
    </dsp:sp>
    <dsp:sp modelId="{C192D65F-3427-164A-A059-FC670A9A0664}">
      <dsp:nvSpPr>
        <dsp:cNvPr id="0" name=""/>
        <dsp:cNvSpPr/>
      </dsp:nvSpPr>
      <dsp:spPr>
        <a:xfrm rot="17700000">
          <a:off x="1173916" y="1229249"/>
          <a:ext cx="1108804" cy="534624"/>
        </a:xfrm>
        <a:prstGeom prst="rect">
          <a:avLst/>
        </a:prstGeom>
        <a:noFill/>
        <a:ln>
          <a:noFill/>
        </a:ln>
        <a:effectLst/>
      </dsp:spPr>
      <dsp:style>
        <a:lnRef idx="0">
          <a:scrgbClr r="0" g="0" b="0"/>
        </a:lnRef>
        <a:fillRef idx="0">
          <a:scrgbClr r="0" g="0" b="0"/>
        </a:fillRef>
        <a:effectRef idx="0">
          <a:scrgbClr r="0" g="0" b="0"/>
        </a:effectRef>
        <a:fontRef idx="minor"/>
      </dsp:style>
    </dsp:sp>
    <dsp:sp modelId="{0E0554A6-C2AB-9A4A-A186-ABA65534C1B3}">
      <dsp:nvSpPr>
        <dsp:cNvPr id="0" name=""/>
        <dsp:cNvSpPr/>
      </dsp:nvSpPr>
      <dsp:spPr>
        <a:xfrm>
          <a:off x="1726420" y="1973592"/>
          <a:ext cx="535211" cy="535211"/>
        </a:xfrm>
        <a:prstGeom prst="ellipse">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CAE266-E65F-B84C-81C2-6FC5D45F914F}">
      <dsp:nvSpPr>
        <dsp:cNvPr id="0" name=""/>
        <dsp:cNvSpPr/>
      </dsp:nvSpPr>
      <dsp:spPr>
        <a:xfrm rot="17700000">
          <a:off x="1092535" y="2718522"/>
          <a:ext cx="1108804" cy="53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en-US" sz="1000" b="0" kern="1200"/>
            <a:t>COLLEGE </a:t>
          </a:r>
          <a:r>
            <a:rPr lang="en-US" sz="1000" b="0" kern="1200">
              <a:solidFill>
                <a:prstClr val="black">
                  <a:hueOff val="0"/>
                  <a:satOff val="0"/>
                  <a:lumOff val="0"/>
                  <a:alphaOff val="0"/>
                </a:prstClr>
              </a:solidFill>
              <a:latin typeface="Arial"/>
              <a:ea typeface="+mn-ea"/>
              <a:cs typeface="+mn-cs"/>
            </a:rPr>
            <a:t>SOCCER</a:t>
          </a:r>
        </a:p>
      </dsp:txBody>
      <dsp:txXfrm>
        <a:off x="1092535" y="2718522"/>
        <a:ext cx="1108804" cy="534624"/>
      </dsp:txXfrm>
    </dsp:sp>
    <dsp:sp modelId="{BADD74CB-9D37-FA45-91A3-9F48A8AE4AB9}">
      <dsp:nvSpPr>
        <dsp:cNvPr id="0" name=""/>
        <dsp:cNvSpPr/>
      </dsp:nvSpPr>
      <dsp:spPr>
        <a:xfrm rot="17700000">
          <a:off x="1786712" y="1229249"/>
          <a:ext cx="1108804" cy="534624"/>
        </a:xfrm>
        <a:prstGeom prst="rect">
          <a:avLst/>
        </a:prstGeom>
        <a:noFill/>
        <a:ln>
          <a:noFill/>
        </a:ln>
        <a:effectLst/>
      </dsp:spPr>
      <dsp:style>
        <a:lnRef idx="0">
          <a:scrgbClr r="0" g="0" b="0"/>
        </a:lnRef>
        <a:fillRef idx="0">
          <a:scrgbClr r="0" g="0" b="0"/>
        </a:fillRef>
        <a:effectRef idx="0">
          <a:scrgbClr r="0" g="0" b="0"/>
        </a:effectRef>
        <a:fontRef idx="minor"/>
      </dsp:style>
    </dsp:sp>
    <dsp:sp modelId="{D1A1F036-E65C-E948-8699-60DE87565748}">
      <dsp:nvSpPr>
        <dsp:cNvPr id="0" name=""/>
        <dsp:cNvSpPr/>
      </dsp:nvSpPr>
      <dsp:spPr>
        <a:xfrm>
          <a:off x="2339216" y="1973592"/>
          <a:ext cx="535211" cy="535211"/>
        </a:xfrm>
        <a:prstGeom prst="ellipse">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8A1FFF-4C90-0641-935C-475955721063}">
      <dsp:nvSpPr>
        <dsp:cNvPr id="0" name=""/>
        <dsp:cNvSpPr/>
      </dsp:nvSpPr>
      <dsp:spPr>
        <a:xfrm rot="17700000">
          <a:off x="1705331" y="2718522"/>
          <a:ext cx="1108804" cy="53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b="0" kern="1200"/>
            <a:t>UMYF, FCA</a:t>
          </a:r>
        </a:p>
      </dsp:txBody>
      <dsp:txXfrm>
        <a:off x="1705331" y="2718522"/>
        <a:ext cx="1108804" cy="534624"/>
      </dsp:txXfrm>
    </dsp:sp>
    <dsp:sp modelId="{E464FC22-3AEA-5F4F-B33C-69F3EC2AC304}">
      <dsp:nvSpPr>
        <dsp:cNvPr id="0" name=""/>
        <dsp:cNvSpPr/>
      </dsp:nvSpPr>
      <dsp:spPr>
        <a:xfrm rot="17700000">
          <a:off x="2399509" y="1229249"/>
          <a:ext cx="1108804" cy="534624"/>
        </a:xfrm>
        <a:prstGeom prst="rect">
          <a:avLst/>
        </a:prstGeom>
        <a:noFill/>
        <a:ln>
          <a:noFill/>
        </a:ln>
        <a:effectLst/>
      </dsp:spPr>
      <dsp:style>
        <a:lnRef idx="0">
          <a:scrgbClr r="0" g="0" b="0"/>
        </a:lnRef>
        <a:fillRef idx="0">
          <a:scrgbClr r="0" g="0" b="0"/>
        </a:fillRef>
        <a:effectRef idx="0">
          <a:scrgbClr r="0" g="0" b="0"/>
        </a:effectRef>
        <a:fontRef idx="minor"/>
      </dsp:style>
    </dsp:sp>
    <dsp:sp modelId="{54BC1347-01BE-494D-8B62-8FC63E75CA06}">
      <dsp:nvSpPr>
        <dsp:cNvPr id="0" name=""/>
        <dsp:cNvSpPr/>
      </dsp:nvSpPr>
      <dsp:spPr>
        <a:xfrm>
          <a:off x="2952013" y="1973592"/>
          <a:ext cx="535211" cy="535211"/>
        </a:xfrm>
        <a:prstGeom prst="ellipse">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39B745-621E-2440-BA51-E7A907C5D790}">
      <dsp:nvSpPr>
        <dsp:cNvPr id="0" name=""/>
        <dsp:cNvSpPr/>
      </dsp:nvSpPr>
      <dsp:spPr>
        <a:xfrm rot="17700000">
          <a:off x="2318127" y="2718522"/>
          <a:ext cx="1108804" cy="53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b="0" kern="1200"/>
            <a:t>STUDENT GOV &amp; FRATERNITY CHAPLAIN</a:t>
          </a:r>
        </a:p>
      </dsp:txBody>
      <dsp:txXfrm>
        <a:off x="2318127" y="2718522"/>
        <a:ext cx="1108804" cy="534624"/>
      </dsp:txXfrm>
    </dsp:sp>
    <dsp:sp modelId="{AB98E0C4-CE91-CC43-B32D-658141633D18}">
      <dsp:nvSpPr>
        <dsp:cNvPr id="0" name=""/>
        <dsp:cNvSpPr/>
      </dsp:nvSpPr>
      <dsp:spPr>
        <a:xfrm rot="17700000">
          <a:off x="3012305" y="1229249"/>
          <a:ext cx="1108804" cy="534624"/>
        </a:xfrm>
        <a:prstGeom prst="rect">
          <a:avLst/>
        </a:prstGeom>
        <a:noFill/>
        <a:ln>
          <a:noFill/>
        </a:ln>
        <a:effectLst/>
      </dsp:spPr>
      <dsp:style>
        <a:lnRef idx="0">
          <a:scrgbClr r="0" g="0" b="0"/>
        </a:lnRef>
        <a:fillRef idx="0">
          <a:scrgbClr r="0" g="0" b="0"/>
        </a:fillRef>
        <a:effectRef idx="0">
          <a:scrgbClr r="0" g="0" b="0"/>
        </a:effectRef>
        <a:fontRef idx="minor"/>
      </dsp:style>
    </dsp:sp>
    <dsp:sp modelId="{1DC4C2FC-13B3-0A4B-86BB-634EEBF48E5A}">
      <dsp:nvSpPr>
        <dsp:cNvPr id="0" name=""/>
        <dsp:cNvSpPr/>
      </dsp:nvSpPr>
      <dsp:spPr>
        <a:xfrm>
          <a:off x="3564891" y="1725642"/>
          <a:ext cx="1031110" cy="1031110"/>
        </a:xfrm>
        <a:prstGeom prst="donut">
          <a:avLst>
            <a:gd name="adj" fmla="val 2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2AB652-0866-F046-A258-62480F236CE7}">
      <dsp:nvSpPr>
        <dsp:cNvPr id="0" name=""/>
        <dsp:cNvSpPr/>
      </dsp:nvSpPr>
      <dsp:spPr>
        <a:xfrm rot="17700000">
          <a:off x="3928208" y="885076"/>
          <a:ext cx="1281785" cy="61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b="1" kern="1200"/>
            <a:t>SECULAR PROFESSION</a:t>
          </a:r>
        </a:p>
      </dsp:txBody>
      <dsp:txXfrm>
        <a:off x="3928208" y="885076"/>
        <a:ext cx="1281785" cy="617721"/>
      </dsp:txXfrm>
    </dsp:sp>
    <dsp:sp modelId="{B87B48C3-78BE-FE4C-8C42-7489A6FA65CB}">
      <dsp:nvSpPr>
        <dsp:cNvPr id="0" name=""/>
        <dsp:cNvSpPr/>
      </dsp:nvSpPr>
      <dsp:spPr>
        <a:xfrm>
          <a:off x="4673669" y="1973592"/>
          <a:ext cx="535211" cy="535211"/>
        </a:xfrm>
        <a:prstGeom prst="ellipse">
          <a:avLst/>
        </a:prstGeom>
        <a:solidFill>
          <a:schemeClr val="accent6">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569525-CC7D-F846-ABF3-3544B7498BAA}">
      <dsp:nvSpPr>
        <dsp:cNvPr id="0" name=""/>
        <dsp:cNvSpPr/>
      </dsp:nvSpPr>
      <dsp:spPr>
        <a:xfrm rot="17700000">
          <a:off x="4039784" y="2718522"/>
          <a:ext cx="1108804" cy="53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b="0" kern="1200"/>
            <a:t>SCHOOL TEACHER</a:t>
          </a:r>
        </a:p>
      </dsp:txBody>
      <dsp:txXfrm>
        <a:off x="4039784" y="2718522"/>
        <a:ext cx="1108804" cy="534624"/>
      </dsp:txXfrm>
    </dsp:sp>
    <dsp:sp modelId="{0E973F86-7C6F-E040-9B83-CAA274FD355A}">
      <dsp:nvSpPr>
        <dsp:cNvPr id="0" name=""/>
        <dsp:cNvSpPr/>
      </dsp:nvSpPr>
      <dsp:spPr>
        <a:xfrm rot="17700000">
          <a:off x="4733961" y="1229249"/>
          <a:ext cx="1108804" cy="534624"/>
        </a:xfrm>
        <a:prstGeom prst="rect">
          <a:avLst/>
        </a:prstGeom>
        <a:noFill/>
        <a:ln>
          <a:noFill/>
        </a:ln>
        <a:effectLst/>
      </dsp:spPr>
      <dsp:style>
        <a:lnRef idx="0">
          <a:scrgbClr r="0" g="0" b="0"/>
        </a:lnRef>
        <a:fillRef idx="0">
          <a:scrgbClr r="0" g="0" b="0"/>
        </a:fillRef>
        <a:effectRef idx="0">
          <a:scrgbClr r="0" g="0" b="0"/>
        </a:effectRef>
        <a:fontRef idx="minor"/>
      </dsp:style>
    </dsp:sp>
    <dsp:sp modelId="{D9F99A92-8FDD-B24D-9FE0-563DE3C856FA}">
      <dsp:nvSpPr>
        <dsp:cNvPr id="0" name=""/>
        <dsp:cNvSpPr/>
      </dsp:nvSpPr>
      <dsp:spPr>
        <a:xfrm>
          <a:off x="5286465" y="1973592"/>
          <a:ext cx="535211" cy="535211"/>
        </a:xfrm>
        <a:prstGeom prst="ellipse">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513186-84A9-F64D-8EF9-3657E9FC0C26}">
      <dsp:nvSpPr>
        <dsp:cNvPr id="0" name=""/>
        <dsp:cNvSpPr/>
      </dsp:nvSpPr>
      <dsp:spPr>
        <a:xfrm rot="17700000">
          <a:off x="4652580" y="2718522"/>
          <a:ext cx="1108804" cy="53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b="0" kern="1200"/>
            <a:t>SOCCER</a:t>
          </a:r>
        </a:p>
      </dsp:txBody>
      <dsp:txXfrm>
        <a:off x="4652580" y="2718522"/>
        <a:ext cx="1108804" cy="534624"/>
      </dsp:txXfrm>
    </dsp:sp>
    <dsp:sp modelId="{0662B9F4-EE00-E44A-8C11-286415642805}">
      <dsp:nvSpPr>
        <dsp:cNvPr id="0" name=""/>
        <dsp:cNvSpPr/>
      </dsp:nvSpPr>
      <dsp:spPr>
        <a:xfrm rot="17700000">
          <a:off x="5346758" y="1229249"/>
          <a:ext cx="1108804" cy="534624"/>
        </a:xfrm>
        <a:prstGeom prst="rect">
          <a:avLst/>
        </a:prstGeom>
        <a:noFill/>
        <a:ln>
          <a:noFill/>
        </a:ln>
        <a:effectLst/>
      </dsp:spPr>
      <dsp:style>
        <a:lnRef idx="0">
          <a:scrgbClr r="0" g="0" b="0"/>
        </a:lnRef>
        <a:fillRef idx="0">
          <a:scrgbClr r="0" g="0" b="0"/>
        </a:fillRef>
        <a:effectRef idx="0">
          <a:scrgbClr r="0" g="0" b="0"/>
        </a:effectRef>
        <a:fontRef idx="minor"/>
      </dsp:style>
    </dsp:sp>
    <dsp:sp modelId="{274BCAED-A766-9A40-BEB2-B60953361B53}">
      <dsp:nvSpPr>
        <dsp:cNvPr id="0" name=""/>
        <dsp:cNvSpPr/>
      </dsp:nvSpPr>
      <dsp:spPr>
        <a:xfrm>
          <a:off x="5899262" y="1973592"/>
          <a:ext cx="535211" cy="535211"/>
        </a:xfrm>
        <a:prstGeom prst="ellipse">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551083-359A-9445-8F11-4174E7CE0F60}">
      <dsp:nvSpPr>
        <dsp:cNvPr id="0" name=""/>
        <dsp:cNvSpPr/>
      </dsp:nvSpPr>
      <dsp:spPr>
        <a:xfrm rot="17700000">
          <a:off x="5265377" y="2718522"/>
          <a:ext cx="1108804" cy="53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b="0" kern="1200"/>
            <a:t>UMYF LEADERSHIP</a:t>
          </a:r>
        </a:p>
      </dsp:txBody>
      <dsp:txXfrm>
        <a:off x="5265377" y="2718522"/>
        <a:ext cx="1108804" cy="534624"/>
      </dsp:txXfrm>
    </dsp:sp>
    <dsp:sp modelId="{30870040-2A39-E643-AA26-AEFE4819BD5B}">
      <dsp:nvSpPr>
        <dsp:cNvPr id="0" name=""/>
        <dsp:cNvSpPr/>
      </dsp:nvSpPr>
      <dsp:spPr>
        <a:xfrm rot="17700000">
          <a:off x="5959554" y="1229249"/>
          <a:ext cx="1108804" cy="534624"/>
        </a:xfrm>
        <a:prstGeom prst="rect">
          <a:avLst/>
        </a:prstGeom>
        <a:noFill/>
        <a:ln>
          <a:noFill/>
        </a:ln>
        <a:effectLst/>
      </dsp:spPr>
      <dsp:style>
        <a:lnRef idx="0">
          <a:scrgbClr r="0" g="0" b="0"/>
        </a:lnRef>
        <a:fillRef idx="0">
          <a:scrgbClr r="0" g="0" b="0"/>
        </a:fillRef>
        <a:effectRef idx="0">
          <a:scrgbClr r="0" g="0" b="0"/>
        </a:effectRef>
        <a:fontRef idx="minor"/>
      </dsp:style>
    </dsp:sp>
    <dsp:sp modelId="{B6C5721C-2DC1-BE48-BAC4-FAC8F6B74D42}">
      <dsp:nvSpPr>
        <dsp:cNvPr id="0" name=""/>
        <dsp:cNvSpPr/>
      </dsp:nvSpPr>
      <dsp:spPr>
        <a:xfrm>
          <a:off x="6512058" y="1973592"/>
          <a:ext cx="535211" cy="535211"/>
        </a:xfrm>
        <a:prstGeom prst="ellipse">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AE8062-E9D6-FE48-9CE2-21DD2E97A270}">
      <dsp:nvSpPr>
        <dsp:cNvPr id="0" name=""/>
        <dsp:cNvSpPr/>
      </dsp:nvSpPr>
      <dsp:spPr>
        <a:xfrm rot="17700000">
          <a:off x="5878173" y="2718522"/>
          <a:ext cx="1108804" cy="53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b="0" kern="1200"/>
            <a:t>LAY LEADERSHIP</a:t>
          </a:r>
        </a:p>
      </dsp:txBody>
      <dsp:txXfrm>
        <a:off x="5878173" y="2718522"/>
        <a:ext cx="1108804" cy="534624"/>
      </dsp:txXfrm>
    </dsp:sp>
    <dsp:sp modelId="{422B108A-79A8-B841-87C7-259F86F3058A}">
      <dsp:nvSpPr>
        <dsp:cNvPr id="0" name=""/>
        <dsp:cNvSpPr/>
      </dsp:nvSpPr>
      <dsp:spPr>
        <a:xfrm rot="17700000">
          <a:off x="6572350" y="1229249"/>
          <a:ext cx="1108804" cy="534624"/>
        </a:xfrm>
        <a:prstGeom prst="rect">
          <a:avLst/>
        </a:prstGeom>
        <a:noFill/>
        <a:ln>
          <a:noFill/>
        </a:ln>
        <a:effectLst/>
      </dsp:spPr>
      <dsp:style>
        <a:lnRef idx="0">
          <a:scrgbClr r="0" g="0" b="0"/>
        </a:lnRef>
        <a:fillRef idx="0">
          <a:scrgbClr r="0" g="0" b="0"/>
        </a:fillRef>
        <a:effectRef idx="0">
          <a:scrgbClr r="0" g="0" b="0"/>
        </a:effectRef>
        <a:fontRef idx="minor"/>
      </dsp:style>
    </dsp:sp>
    <dsp:sp modelId="{FBD8A05C-5AEE-AC4A-957B-D480AE4519AF}">
      <dsp:nvSpPr>
        <dsp:cNvPr id="0" name=""/>
        <dsp:cNvSpPr/>
      </dsp:nvSpPr>
      <dsp:spPr>
        <a:xfrm>
          <a:off x="7124937" y="1725642"/>
          <a:ext cx="1031110" cy="1031110"/>
        </a:xfrm>
        <a:prstGeom prst="donut">
          <a:avLst>
            <a:gd name="adj" fmla="val 2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1CB0DB-4613-D24B-AC3C-4114B5CFA7E3}">
      <dsp:nvSpPr>
        <dsp:cNvPr id="0" name=""/>
        <dsp:cNvSpPr/>
      </dsp:nvSpPr>
      <dsp:spPr>
        <a:xfrm rot="17700000">
          <a:off x="7488254" y="885076"/>
          <a:ext cx="1281785" cy="61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b="1" kern="1200"/>
            <a:t>RELIGIOUS FORMATION</a:t>
          </a:r>
        </a:p>
      </dsp:txBody>
      <dsp:txXfrm>
        <a:off x="7488254" y="885076"/>
        <a:ext cx="1281785" cy="617721"/>
      </dsp:txXfrm>
    </dsp:sp>
    <dsp:sp modelId="{3152878B-5405-7B4F-AD1E-109DE1AB611E}">
      <dsp:nvSpPr>
        <dsp:cNvPr id="0" name=""/>
        <dsp:cNvSpPr/>
      </dsp:nvSpPr>
      <dsp:spPr>
        <a:xfrm>
          <a:off x="8233714" y="1973592"/>
          <a:ext cx="535211" cy="535211"/>
        </a:xfrm>
        <a:prstGeom prst="ellipse">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4B565F-D349-044A-AF38-35879307508C}">
      <dsp:nvSpPr>
        <dsp:cNvPr id="0" name=""/>
        <dsp:cNvSpPr/>
      </dsp:nvSpPr>
      <dsp:spPr>
        <a:xfrm rot="17700000">
          <a:off x="7599829" y="2718522"/>
          <a:ext cx="1108804" cy="53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b="0" kern="1200"/>
            <a:t>SEMINARY</a:t>
          </a:r>
        </a:p>
      </dsp:txBody>
      <dsp:txXfrm>
        <a:off x="7599829" y="2718522"/>
        <a:ext cx="1108804" cy="534624"/>
      </dsp:txXfrm>
    </dsp:sp>
    <dsp:sp modelId="{A0F5F881-69B1-4744-A54B-78A1430F67D6}">
      <dsp:nvSpPr>
        <dsp:cNvPr id="0" name=""/>
        <dsp:cNvSpPr/>
      </dsp:nvSpPr>
      <dsp:spPr>
        <a:xfrm rot="17700000">
          <a:off x="8294007" y="1229249"/>
          <a:ext cx="1108804" cy="534624"/>
        </a:xfrm>
        <a:prstGeom prst="rect">
          <a:avLst/>
        </a:prstGeom>
        <a:noFill/>
        <a:ln>
          <a:noFill/>
        </a:ln>
        <a:effectLst/>
      </dsp:spPr>
      <dsp:style>
        <a:lnRef idx="0">
          <a:scrgbClr r="0" g="0" b="0"/>
        </a:lnRef>
        <a:fillRef idx="0">
          <a:scrgbClr r="0" g="0" b="0"/>
        </a:fillRef>
        <a:effectRef idx="0">
          <a:scrgbClr r="0" g="0" b="0"/>
        </a:effectRef>
        <a:fontRef idx="minor"/>
      </dsp:style>
    </dsp:sp>
    <dsp:sp modelId="{F5E9A241-F326-CD45-947A-C9ABF550DB92}">
      <dsp:nvSpPr>
        <dsp:cNvPr id="0" name=""/>
        <dsp:cNvSpPr/>
      </dsp:nvSpPr>
      <dsp:spPr>
        <a:xfrm>
          <a:off x="8846511" y="1973592"/>
          <a:ext cx="535211" cy="535211"/>
        </a:xfrm>
        <a:prstGeom prst="ellipse">
          <a:avLst/>
        </a:prstGeom>
        <a:solidFill>
          <a:schemeClr val="accent6">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991D6F-6D15-9F48-8BF0-46A8A098CD30}">
      <dsp:nvSpPr>
        <dsp:cNvPr id="0" name=""/>
        <dsp:cNvSpPr/>
      </dsp:nvSpPr>
      <dsp:spPr>
        <a:xfrm rot="17700000">
          <a:off x="8212626" y="2718522"/>
          <a:ext cx="1108804" cy="53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b="0" kern="1200"/>
            <a:t>ASSOCIATE PASTOR</a:t>
          </a:r>
        </a:p>
      </dsp:txBody>
      <dsp:txXfrm>
        <a:off x="8212626" y="2718522"/>
        <a:ext cx="1108804" cy="534624"/>
      </dsp:txXfrm>
    </dsp:sp>
    <dsp:sp modelId="{CAAA47E6-EA98-AB4F-907D-0C2E7B04E9C0}">
      <dsp:nvSpPr>
        <dsp:cNvPr id="0" name=""/>
        <dsp:cNvSpPr/>
      </dsp:nvSpPr>
      <dsp:spPr>
        <a:xfrm rot="17700000">
          <a:off x="8906803" y="1229249"/>
          <a:ext cx="1108804" cy="534624"/>
        </a:xfrm>
        <a:prstGeom prst="rect">
          <a:avLst/>
        </a:prstGeom>
        <a:noFill/>
        <a:ln>
          <a:noFill/>
        </a:ln>
        <a:effectLst/>
      </dsp:spPr>
      <dsp:style>
        <a:lnRef idx="0">
          <a:scrgbClr r="0" g="0" b="0"/>
        </a:lnRef>
        <a:fillRef idx="0">
          <a:scrgbClr r="0" g="0" b="0"/>
        </a:fillRef>
        <a:effectRef idx="0">
          <a:scrgbClr r="0" g="0" b="0"/>
        </a:effectRef>
        <a:fontRef idx="minor"/>
      </dsp:style>
    </dsp:sp>
    <dsp:sp modelId="{17D5B52B-442C-C845-B4B7-223A291DE8EF}">
      <dsp:nvSpPr>
        <dsp:cNvPr id="0" name=""/>
        <dsp:cNvSpPr/>
      </dsp:nvSpPr>
      <dsp:spPr>
        <a:xfrm>
          <a:off x="9459307" y="1973592"/>
          <a:ext cx="535211" cy="535211"/>
        </a:xfrm>
        <a:prstGeom prst="ellipse">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FD0F09-3C20-E142-8D5A-1E21B771D605}">
      <dsp:nvSpPr>
        <dsp:cNvPr id="0" name=""/>
        <dsp:cNvSpPr/>
      </dsp:nvSpPr>
      <dsp:spPr>
        <a:xfrm rot="17700000">
          <a:off x="8825422" y="2718522"/>
          <a:ext cx="1108804" cy="53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b="0" kern="1200"/>
            <a:t>SENIOR PASTOR</a:t>
          </a:r>
        </a:p>
      </dsp:txBody>
      <dsp:txXfrm>
        <a:off x="8825422" y="2718522"/>
        <a:ext cx="1108804" cy="534624"/>
      </dsp:txXfrm>
    </dsp:sp>
    <dsp:sp modelId="{701B6C77-83B0-DD43-BC18-BCE17D02A2F9}">
      <dsp:nvSpPr>
        <dsp:cNvPr id="0" name=""/>
        <dsp:cNvSpPr/>
      </dsp:nvSpPr>
      <dsp:spPr>
        <a:xfrm rot="17700000">
          <a:off x="9519599" y="1229249"/>
          <a:ext cx="1108804" cy="534624"/>
        </a:xfrm>
        <a:prstGeom prst="rect">
          <a:avLst/>
        </a:prstGeom>
        <a:noFill/>
        <a:ln>
          <a:noFill/>
        </a:ln>
        <a:effectLst/>
      </dsp:spPr>
      <dsp:style>
        <a:lnRef idx="0">
          <a:scrgbClr r="0" g="0" b="0"/>
        </a:lnRef>
        <a:fillRef idx="0">
          <a:scrgbClr r="0" g="0" b="0"/>
        </a:fillRef>
        <a:effectRef idx="0">
          <a:scrgbClr r="0" g="0" b="0"/>
        </a:effectRef>
        <a:fontRef idx="minor"/>
      </dsp:style>
    </dsp:sp>
    <dsp:sp modelId="{757C2711-9FE4-2746-9440-1360A3DC0BB4}">
      <dsp:nvSpPr>
        <dsp:cNvPr id="0" name=""/>
        <dsp:cNvSpPr/>
      </dsp:nvSpPr>
      <dsp:spPr>
        <a:xfrm>
          <a:off x="10072186" y="1725642"/>
          <a:ext cx="1031110" cy="1031110"/>
        </a:xfrm>
        <a:prstGeom prst="donut">
          <a:avLst>
            <a:gd name="adj" fmla="val 2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1C2570-F915-F548-A954-5C1044795528}">
      <dsp:nvSpPr>
        <dsp:cNvPr id="0" name=""/>
        <dsp:cNvSpPr/>
      </dsp:nvSpPr>
      <dsp:spPr>
        <a:xfrm rot="17700000">
          <a:off x="10435503" y="885076"/>
          <a:ext cx="1281785" cy="61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b="1" kern="1200"/>
            <a:t>GENERAL AGENCY</a:t>
          </a:r>
        </a:p>
      </dsp:txBody>
      <dsp:txXfrm>
        <a:off x="10435503" y="885076"/>
        <a:ext cx="1281785" cy="6177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062A-69A4-B640-A24C-94D1602AF692}">
      <dsp:nvSpPr>
        <dsp:cNvPr id="0" name=""/>
        <dsp:cNvSpPr/>
      </dsp:nvSpPr>
      <dsp:spPr>
        <a:xfrm>
          <a:off x="3631481" y="248"/>
          <a:ext cx="2503647" cy="2503647"/>
        </a:xfrm>
        <a:prstGeom prst="ellipse">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a:t>LISTEN</a:t>
          </a:r>
        </a:p>
      </dsp:txBody>
      <dsp:txXfrm>
        <a:off x="3998132" y="366899"/>
        <a:ext cx="1770345" cy="1770345"/>
      </dsp:txXfrm>
    </dsp:sp>
    <dsp:sp modelId="{59AACC47-6B7F-F940-819E-6CF9A220C3FD}">
      <dsp:nvSpPr>
        <dsp:cNvPr id="0" name=""/>
        <dsp:cNvSpPr/>
      </dsp:nvSpPr>
      <dsp:spPr>
        <a:xfrm rot="3600000">
          <a:off x="5481028" y="2439901"/>
          <a:ext cx="663989" cy="84498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530827" y="2522642"/>
        <a:ext cx="464792" cy="506989"/>
      </dsp:txXfrm>
    </dsp:sp>
    <dsp:sp modelId="{D265E5AF-9D21-8940-AB5B-F90E3971DCA9}">
      <dsp:nvSpPr>
        <dsp:cNvPr id="0" name=""/>
        <dsp:cNvSpPr/>
      </dsp:nvSpPr>
      <dsp:spPr>
        <a:xfrm>
          <a:off x="5509710" y="3253437"/>
          <a:ext cx="2503647" cy="2503647"/>
        </a:xfrm>
        <a:prstGeom prst="ellipse">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a:t>DISCERN</a:t>
          </a:r>
        </a:p>
      </dsp:txBody>
      <dsp:txXfrm>
        <a:off x="5876361" y="3620088"/>
        <a:ext cx="1770345" cy="1770345"/>
      </dsp:txXfrm>
    </dsp:sp>
    <dsp:sp modelId="{629A587C-F0B9-1747-8A76-6CB43EA7127C}">
      <dsp:nvSpPr>
        <dsp:cNvPr id="0" name=""/>
        <dsp:cNvSpPr/>
      </dsp:nvSpPr>
      <dsp:spPr>
        <a:xfrm rot="10800000">
          <a:off x="4570102" y="4082770"/>
          <a:ext cx="663989" cy="84498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4769299" y="4251766"/>
        <a:ext cx="464792" cy="506989"/>
      </dsp:txXfrm>
    </dsp:sp>
    <dsp:sp modelId="{1BF29B34-F6E8-3C42-8C0A-2625A8640D7A}">
      <dsp:nvSpPr>
        <dsp:cNvPr id="0" name=""/>
        <dsp:cNvSpPr/>
      </dsp:nvSpPr>
      <dsp:spPr>
        <a:xfrm>
          <a:off x="1753251" y="3253437"/>
          <a:ext cx="2503647" cy="2503647"/>
        </a:xfrm>
        <a:prstGeom prst="ellipse">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a:t>RESPOND</a:t>
          </a:r>
        </a:p>
      </dsp:txBody>
      <dsp:txXfrm>
        <a:off x="2119902" y="3620088"/>
        <a:ext cx="1770345" cy="1770345"/>
      </dsp:txXfrm>
    </dsp:sp>
    <dsp:sp modelId="{AC750AED-4C62-1D4B-B80A-484325A5BFC1}">
      <dsp:nvSpPr>
        <dsp:cNvPr id="0" name=""/>
        <dsp:cNvSpPr/>
      </dsp:nvSpPr>
      <dsp:spPr>
        <a:xfrm rot="18000000">
          <a:off x="3602799" y="2472450"/>
          <a:ext cx="663989" cy="84498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652598" y="2727701"/>
        <a:ext cx="464792" cy="5069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062A-69A4-B640-A24C-94D1602AF692}">
      <dsp:nvSpPr>
        <dsp:cNvPr id="0" name=""/>
        <dsp:cNvSpPr/>
      </dsp:nvSpPr>
      <dsp:spPr>
        <a:xfrm>
          <a:off x="3631481" y="248"/>
          <a:ext cx="2503647" cy="2503647"/>
        </a:xfrm>
        <a:prstGeom prst="ellipse">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a:t>LISTEN</a:t>
          </a:r>
        </a:p>
        <a:p>
          <a:pPr marL="0" lvl="0" indent="0" algn="ctr" defTabSz="1200150">
            <a:lnSpc>
              <a:spcPct val="90000"/>
            </a:lnSpc>
            <a:spcBef>
              <a:spcPct val="0"/>
            </a:spcBef>
            <a:spcAft>
              <a:spcPct val="35000"/>
            </a:spcAft>
            <a:buNone/>
          </a:pPr>
          <a:r>
            <a:rPr lang="en-US" sz="2400" b="0" i="1" kern="1200"/>
            <a:t>prev. 8 yrs</a:t>
          </a:r>
          <a:endParaRPr lang="en-US" sz="2400" b="0" i="1" kern="1200" dirty="0"/>
        </a:p>
      </dsp:txBody>
      <dsp:txXfrm>
        <a:off x="3998132" y="366899"/>
        <a:ext cx="1770345" cy="1770345"/>
      </dsp:txXfrm>
    </dsp:sp>
    <dsp:sp modelId="{59AACC47-6B7F-F940-819E-6CF9A220C3FD}">
      <dsp:nvSpPr>
        <dsp:cNvPr id="0" name=""/>
        <dsp:cNvSpPr/>
      </dsp:nvSpPr>
      <dsp:spPr>
        <a:xfrm rot="3600000">
          <a:off x="5481028" y="2439901"/>
          <a:ext cx="663989" cy="84498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530827" y="2522642"/>
        <a:ext cx="464792" cy="506989"/>
      </dsp:txXfrm>
    </dsp:sp>
    <dsp:sp modelId="{D265E5AF-9D21-8940-AB5B-F90E3971DCA9}">
      <dsp:nvSpPr>
        <dsp:cNvPr id="0" name=""/>
        <dsp:cNvSpPr/>
      </dsp:nvSpPr>
      <dsp:spPr>
        <a:xfrm>
          <a:off x="5509710" y="3253437"/>
          <a:ext cx="2503647" cy="2503647"/>
        </a:xfrm>
        <a:prstGeom prst="ellipse">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a:t>DISCERN</a:t>
          </a:r>
        </a:p>
        <a:p>
          <a:pPr marL="0" lvl="0" indent="0" algn="ctr" defTabSz="1111250">
            <a:lnSpc>
              <a:spcPct val="90000"/>
            </a:lnSpc>
            <a:spcBef>
              <a:spcPct val="0"/>
            </a:spcBef>
            <a:spcAft>
              <a:spcPct val="35000"/>
            </a:spcAft>
            <a:buNone/>
          </a:pPr>
          <a:r>
            <a:rPr lang="en-US" sz="2500" b="0" i="1" kern="1200"/>
            <a:t>6 mo assessment</a:t>
          </a:r>
          <a:endParaRPr lang="en-US" sz="2500" b="1" i="1" kern="1200" dirty="0"/>
        </a:p>
      </dsp:txBody>
      <dsp:txXfrm>
        <a:off x="5876361" y="3620088"/>
        <a:ext cx="1770345" cy="1770345"/>
      </dsp:txXfrm>
    </dsp:sp>
    <dsp:sp modelId="{629A587C-F0B9-1747-8A76-6CB43EA7127C}">
      <dsp:nvSpPr>
        <dsp:cNvPr id="0" name=""/>
        <dsp:cNvSpPr/>
      </dsp:nvSpPr>
      <dsp:spPr>
        <a:xfrm rot="10800000">
          <a:off x="4570102" y="4082770"/>
          <a:ext cx="663989" cy="84498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4769299" y="4251766"/>
        <a:ext cx="464792" cy="506989"/>
      </dsp:txXfrm>
    </dsp:sp>
    <dsp:sp modelId="{1BF29B34-F6E8-3C42-8C0A-2625A8640D7A}">
      <dsp:nvSpPr>
        <dsp:cNvPr id="0" name=""/>
        <dsp:cNvSpPr/>
      </dsp:nvSpPr>
      <dsp:spPr>
        <a:xfrm>
          <a:off x="1753251" y="3253437"/>
          <a:ext cx="2503647" cy="2503647"/>
        </a:xfrm>
        <a:prstGeom prst="ellipse">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a:t>RESPOND</a:t>
          </a:r>
        </a:p>
        <a:p>
          <a:pPr marL="0" lvl="0" indent="0" algn="ctr" defTabSz="1111250">
            <a:lnSpc>
              <a:spcPct val="90000"/>
            </a:lnSpc>
            <a:spcBef>
              <a:spcPct val="0"/>
            </a:spcBef>
            <a:spcAft>
              <a:spcPct val="35000"/>
            </a:spcAft>
            <a:buNone/>
          </a:pPr>
          <a:r>
            <a:rPr lang="en-US" sz="2500" b="0" i="1" kern="1200"/>
            <a:t>to assessment findings</a:t>
          </a:r>
          <a:endParaRPr lang="en-US" sz="2500" b="1" i="1" kern="1200" dirty="0"/>
        </a:p>
      </dsp:txBody>
      <dsp:txXfrm>
        <a:off x="2119902" y="3620088"/>
        <a:ext cx="1770345" cy="1770345"/>
      </dsp:txXfrm>
    </dsp:sp>
    <dsp:sp modelId="{AC750AED-4C62-1D4B-B80A-484325A5BFC1}">
      <dsp:nvSpPr>
        <dsp:cNvPr id="0" name=""/>
        <dsp:cNvSpPr/>
      </dsp:nvSpPr>
      <dsp:spPr>
        <a:xfrm rot="18000000">
          <a:off x="3602799" y="2472450"/>
          <a:ext cx="663989" cy="84498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652598" y="2727701"/>
        <a:ext cx="464792" cy="506989"/>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9C6AD8C-F17C-46ED-9EB4-BEB0B50BF10E}" type="datetimeFigureOut">
              <a:rPr lang="en-US" smtClean="0"/>
              <a:t>3/13/2018</a:t>
            </a:fld>
            <a:endParaRPr lang="en-US"/>
          </a:p>
        </p:txBody>
      </p:sp>
      <p:sp>
        <p:nvSpPr>
          <p:cNvPr id="4" name="Footer Placeholder 3"/>
          <p:cNvSpPr>
            <a:spLocks noGrp="1"/>
          </p:cNvSpPr>
          <p:nvPr>
            <p:ph type="ftr" sz="quarter" idx="2"/>
          </p:nvPr>
        </p:nvSpPr>
        <p:spPr>
          <a:xfrm>
            <a:off x="0" y="9120189"/>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81012"/>
          </a:xfrm>
          <a:prstGeom prst="rect">
            <a:avLst/>
          </a:prstGeom>
        </p:spPr>
        <p:txBody>
          <a:bodyPr vert="horz" lIns="91440" tIns="45720" rIns="91440" bIns="45720" rtlCol="0" anchor="b"/>
          <a:lstStyle>
            <a:lvl1pPr algn="r">
              <a:defRPr sz="1200"/>
            </a:lvl1pPr>
          </a:lstStyle>
          <a:p>
            <a:fld id="{C33EAECD-00F9-45FF-9DEC-164C2382B1F5}" type="slidenum">
              <a:rPr lang="en-US" smtClean="0"/>
              <a:t>‹#›</a:t>
            </a:fld>
            <a:endParaRPr lang="en-US"/>
          </a:p>
        </p:txBody>
      </p:sp>
    </p:spTree>
    <p:extLst>
      <p:ext uri="{BB962C8B-B14F-4D97-AF65-F5344CB8AC3E}">
        <p14:creationId xmlns:p14="http://schemas.microsoft.com/office/powerpoint/2010/main" val="18685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33B600E-1095-4765-A3B4-E44D6A412632}" type="datetimeFigureOut">
              <a:rPr lang="en-US" smtClean="0"/>
              <a:t>3/13/2018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5FE01339-9D9B-41F0-BF1E-8248E1A58680}" type="slidenum">
              <a:rPr lang="en-US" smtClean="0"/>
              <a:t>‹#›</a:t>
            </a:fld>
            <a:endParaRPr lang="en-US"/>
          </a:p>
        </p:txBody>
      </p:sp>
    </p:spTree>
    <p:extLst>
      <p:ext uri="{BB962C8B-B14F-4D97-AF65-F5344CB8AC3E}">
        <p14:creationId xmlns:p14="http://schemas.microsoft.com/office/powerpoint/2010/main" val="1367303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Meg – does opening welcome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Warmer here?</a:t>
            </a:r>
          </a:p>
          <a:p>
            <a:pPr marL="0" marR="0" indent="0" algn="l" defTabSz="914400" rtl="0" eaLnBrk="1" fontAlgn="auto" latinLnBrk="0" hangingPunct="1">
              <a:lnSpc>
                <a:spcPct val="100000"/>
              </a:lnSpc>
              <a:spcBef>
                <a:spcPts val="0"/>
              </a:spcBef>
              <a:spcAft>
                <a:spcPts val="0"/>
              </a:spcAft>
              <a:buClrTx/>
              <a:buSzTx/>
              <a:buFontTx/>
              <a:buNone/>
              <a:tabLst/>
              <a:defRPr/>
            </a:pPr>
            <a:r>
              <a:rPr lang="en-US"/>
              <a:t>Traveled the farthest?</a:t>
            </a:r>
          </a:p>
          <a:p>
            <a:pPr marL="0" marR="0" indent="0" algn="l" defTabSz="914400" rtl="0" eaLnBrk="1" fontAlgn="auto" latinLnBrk="0" hangingPunct="1">
              <a:lnSpc>
                <a:spcPct val="100000"/>
              </a:lnSpc>
              <a:spcBef>
                <a:spcPts val="0"/>
              </a:spcBef>
              <a:spcAft>
                <a:spcPts val="0"/>
              </a:spcAft>
              <a:buClrTx/>
              <a:buSzTx/>
              <a:buFontTx/>
              <a:buNone/>
              <a:tabLst/>
              <a:defRPr/>
            </a:pPr>
            <a:r>
              <a:rPr lang="en-US"/>
              <a:t>Traveled the most hours?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Meg introduces Kim</a:t>
            </a:r>
          </a:p>
          <a:p>
            <a:endParaRPr lang="en-US"/>
          </a:p>
        </p:txBody>
      </p:sp>
      <p:sp>
        <p:nvSpPr>
          <p:cNvPr id="4" name="Slide Number Placeholder 3"/>
          <p:cNvSpPr>
            <a:spLocks noGrp="1"/>
          </p:cNvSpPr>
          <p:nvPr>
            <p:ph type="sldNum" sz="quarter" idx="10"/>
          </p:nvPr>
        </p:nvSpPr>
        <p:spPr/>
        <p:txBody>
          <a:bodyPr/>
          <a:lstStyle/>
          <a:p>
            <a:fld id="{5FE01339-9D9B-41F0-BF1E-8248E1A58680}" type="slidenum">
              <a:rPr lang="en-US" smtClean="0"/>
              <a:t>1</a:t>
            </a:fld>
            <a:endParaRPr lang="en-US"/>
          </a:p>
        </p:txBody>
      </p:sp>
    </p:spTree>
    <p:extLst>
      <p:ext uri="{BB962C8B-B14F-4D97-AF65-F5344CB8AC3E}">
        <p14:creationId xmlns:p14="http://schemas.microsoft.com/office/powerpoint/2010/main" val="2216732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a:solidFill>
                  <a:schemeClr val="tx1"/>
                </a:solidFill>
                <a:effectLst/>
                <a:latin typeface="+mn-lt"/>
                <a:ea typeface="+mn-ea"/>
                <a:cs typeface="+mn-cs"/>
              </a:rPr>
              <a:t>Baptism is about:</a:t>
            </a:r>
          </a:p>
          <a:p>
            <a:pPr marL="171450" indent="-171450">
              <a:buFont typeface="Arial" panose="020B0604020202020204" pitchFamily="34" charset="0"/>
              <a:buChar char="•"/>
            </a:pPr>
            <a:r>
              <a:rPr lang="en-US" sz="1200" b="0" i="0" u="sng" kern="1200" dirty="0">
                <a:solidFill>
                  <a:schemeClr val="tx1"/>
                </a:solidFill>
                <a:effectLst/>
                <a:latin typeface="+mn-lt"/>
                <a:ea typeface="+mn-ea"/>
                <a:cs typeface="+mn-cs"/>
              </a:rPr>
              <a:t>INCORPORATION INTO CHRIST’S CHURCH</a:t>
            </a:r>
            <a:r>
              <a:rPr lang="en-US" sz="1200" b="0" i="0" kern="1200">
                <a:solidFill>
                  <a:schemeClr val="tx1"/>
                </a:solidFill>
                <a:effectLst/>
                <a:latin typeface="+mn-lt"/>
                <a:ea typeface="+mn-ea"/>
                <a:cs typeface="+mn-cs"/>
              </a:rPr>
              <a:t>... which literally means “</a:t>
            </a:r>
            <a:r>
              <a:rPr lang="en-US" sz="1200" b="0" i="0" kern="1200" dirty="0">
                <a:solidFill>
                  <a:schemeClr val="tx1"/>
                </a:solidFill>
                <a:effectLst/>
                <a:latin typeface="+mn-lt"/>
                <a:ea typeface="+mn-ea"/>
                <a:cs typeface="+mn-cs"/>
              </a:rPr>
              <a:t>INTO THE FORM OF A BODY</a:t>
            </a:r>
            <a:r>
              <a:rPr lang="en-US" sz="1200" b="0" i="0" kern="1200">
                <a:solidFill>
                  <a:schemeClr val="tx1"/>
                </a:solidFill>
                <a:effectLst/>
                <a:latin typeface="+mn-lt"/>
                <a:ea typeface="+mn-ea"/>
                <a:cs typeface="+mn-cs"/>
              </a:rPr>
              <a:t>” which literally means, “into the form of a body</a:t>
            </a:r>
            <a:r>
              <a:rPr lang="en-US" sz="1200" b="0" i="0" kern="1200" dirty="0">
                <a:solidFill>
                  <a:schemeClr val="tx1"/>
                </a:solidFill>
                <a:effectLst/>
                <a:latin typeface="+mn-lt"/>
                <a:ea typeface="+mn-ea"/>
                <a:cs typeface="+mn-cs"/>
              </a:rPr>
              <a:t>”. A </a:t>
            </a:r>
            <a:r>
              <a:rPr lang="en-US" sz="1200" b="0" i="0" kern="1200">
                <a:solidFill>
                  <a:schemeClr val="tx1"/>
                </a:solidFill>
                <a:effectLst/>
                <a:latin typeface="+mn-lt"/>
                <a:ea typeface="+mn-ea"/>
                <a:cs typeface="+mn-cs"/>
              </a:rPr>
              <a:t>body </a:t>
            </a:r>
            <a:r>
              <a:rPr lang="en-US" sz="1200" b="0" i="0" kern="1200" dirty="0">
                <a:solidFill>
                  <a:schemeClr val="tx1"/>
                </a:solidFill>
                <a:effectLst/>
                <a:latin typeface="+mn-lt"/>
                <a:ea typeface="+mn-ea"/>
                <a:cs typeface="+mn-cs"/>
              </a:rPr>
              <a:t>develops. It changes </a:t>
            </a:r>
            <a:r>
              <a:rPr lang="en-US" sz="1200" b="0" i="0" kern="1200">
                <a:solidFill>
                  <a:schemeClr val="tx1"/>
                </a:solidFill>
                <a:effectLst/>
                <a:latin typeface="+mn-lt"/>
                <a:ea typeface="+mn-ea"/>
                <a:cs typeface="+mn-cs"/>
              </a:rPr>
              <a:t>and </a:t>
            </a:r>
            <a:r>
              <a:rPr lang="en-US" sz="1200" b="0" i="0" kern="1200" dirty="0">
                <a:solidFill>
                  <a:schemeClr val="tx1"/>
                </a:solidFill>
                <a:effectLst/>
                <a:latin typeface="+mn-lt"/>
                <a:ea typeface="+mn-ea"/>
                <a:cs typeface="+mn-cs"/>
              </a:rPr>
              <a:t>adapts </a:t>
            </a:r>
            <a:r>
              <a:rPr lang="en-US" sz="1200" b="0" i="0" kern="1200">
                <a:solidFill>
                  <a:schemeClr val="tx1"/>
                </a:solidFill>
                <a:effectLst/>
                <a:latin typeface="+mn-lt"/>
                <a:ea typeface="+mn-ea"/>
                <a:cs typeface="+mn-cs"/>
              </a:rPr>
              <a:t>and </a:t>
            </a:r>
            <a:r>
              <a:rPr lang="en-US" sz="1200" b="0" i="0" kern="1200" dirty="0">
                <a:solidFill>
                  <a:schemeClr val="tx1"/>
                </a:solidFill>
                <a:effectLst/>
                <a:latin typeface="+mn-lt"/>
                <a:ea typeface="+mn-ea"/>
                <a:cs typeface="+mn-cs"/>
              </a:rPr>
              <a:t>develops </a:t>
            </a:r>
            <a:r>
              <a:rPr lang="en-US" sz="1200" b="0" i="0" kern="1200">
                <a:solidFill>
                  <a:schemeClr val="tx1"/>
                </a:solidFill>
                <a:effectLst/>
                <a:latin typeface="+mn-lt"/>
                <a:ea typeface="+mn-ea"/>
                <a:cs typeface="+mn-cs"/>
              </a:rPr>
              <a:t>so </a:t>
            </a:r>
            <a:r>
              <a:rPr lang="en-US" sz="1200" b="0" i="0" kern="1200" dirty="0">
                <a:solidFill>
                  <a:schemeClr val="tx1"/>
                </a:solidFill>
                <a:effectLst/>
                <a:latin typeface="+mn-lt"/>
                <a:ea typeface="+mn-ea"/>
                <a:cs typeface="+mn-cs"/>
              </a:rPr>
              <a:t>each member can meet current needs.</a:t>
            </a:r>
          </a:p>
          <a:p>
            <a:pPr marL="171450" indent="-171450">
              <a:buFont typeface="Arial" panose="020B0604020202020204" pitchFamily="34" charset="0"/>
              <a:buChar char="•"/>
            </a:pP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A sign of “</a:t>
            </a:r>
            <a:r>
              <a:rPr lang="en-US" sz="1200" b="0" i="0" u="sng" kern="1200" dirty="0">
                <a:solidFill>
                  <a:schemeClr val="tx1"/>
                </a:solidFill>
                <a:effectLst/>
                <a:latin typeface="+mn-lt"/>
                <a:ea typeface="+mn-ea"/>
                <a:cs typeface="+mn-cs"/>
              </a:rPr>
              <a:t>REGENERATION OR THE NEW BIRTH</a:t>
            </a:r>
            <a:r>
              <a:rPr lang="en-US" sz="1200" b="0" i="0" kern="1200">
                <a:solidFill>
                  <a:schemeClr val="tx1"/>
                </a:solidFill>
                <a:effectLst/>
                <a:latin typeface="+mn-lt"/>
                <a:ea typeface="+mn-ea"/>
                <a:cs typeface="+mn-cs"/>
              </a:rPr>
              <a:t>”... and regeneration is about </a:t>
            </a:r>
            <a:r>
              <a:rPr lang="en-US" sz="1200" b="0" i="0" kern="1200" dirty="0">
                <a:solidFill>
                  <a:schemeClr val="tx1"/>
                </a:solidFill>
                <a:effectLst/>
                <a:latin typeface="+mn-lt"/>
                <a:ea typeface="+mn-ea"/>
                <a:cs typeface="+mn-cs"/>
              </a:rPr>
              <a:t>BEING ONE THING AND DEVELOPING INTO  SOMETHING NEW</a:t>
            </a:r>
            <a:r>
              <a:rPr lang="en-US" sz="1200" b="0" i="0" kern="1200">
                <a:solidFill>
                  <a:schemeClr val="tx1"/>
                </a:solidFill>
                <a:effectLst/>
                <a:latin typeface="+mn-lt"/>
                <a:ea typeface="+mn-ea"/>
                <a:cs typeface="+mn-cs"/>
              </a:rPr>
              <a: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Sign of the </a:t>
            </a:r>
            <a:r>
              <a:rPr lang="en-US" sz="1200" b="0" i="0" u="sng" kern="1200" dirty="0">
                <a:solidFill>
                  <a:schemeClr val="tx1"/>
                </a:solidFill>
                <a:effectLst/>
                <a:latin typeface="+mn-lt"/>
                <a:ea typeface="+mn-ea"/>
                <a:cs typeface="+mn-cs"/>
              </a:rPr>
              <a:t>COVENANT BETWEEN GOD AND GOD’S PEOPLE</a:t>
            </a:r>
            <a:r>
              <a:rPr lang="en-US" sz="1200" b="0" i="0" kern="1200" dirty="0">
                <a:solidFill>
                  <a:schemeClr val="tx1"/>
                </a:solidFill>
                <a:effectLst/>
                <a:latin typeface="+mn-lt"/>
                <a:ea typeface="+mn-ea"/>
                <a:cs typeface="+mn-cs"/>
              </a:rPr>
              <a:t>,... covenant is about RELATIONSHIP </a:t>
            </a:r>
            <a:r>
              <a:rPr lang="en-US" sz="1200" b="0" i="0" kern="1200">
                <a:solidFill>
                  <a:schemeClr val="tx1"/>
                </a:solidFill>
                <a:effectLst/>
                <a:latin typeface="+mn-lt"/>
                <a:ea typeface="+mn-ea"/>
                <a:cs typeface="+mn-cs"/>
              </a:rPr>
              <a:t>and a relationship is about growth and change and a deepening understand of who we are to each other.</a:t>
            </a:r>
          </a:p>
          <a:p>
            <a:pPr marL="171450" indent="-171450">
              <a:buFont typeface="Arial" panose="020B0604020202020204" pitchFamily="34" charset="0"/>
              <a:buChar char="•"/>
            </a:pPr>
            <a:endParaRPr lang="en-US" sz="1200" b="1" i="0" u="sng"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u="sng" kern="1200" dirty="0">
                <a:solidFill>
                  <a:schemeClr val="tx1"/>
                </a:solidFill>
                <a:effectLst/>
                <a:latin typeface="+mn-lt"/>
                <a:ea typeface="+mn-ea"/>
                <a:cs typeface="+mn-cs"/>
              </a:rPr>
              <a:t>MARK OF CHRISTIAN DISCIPLESHIP</a:t>
            </a:r>
            <a:r>
              <a:rPr lang="en-US" sz="1200" b="1" i="0" kern="1200">
                <a:solidFill>
                  <a:schemeClr val="tx1"/>
                </a:solidFill>
                <a:effectLst/>
                <a:latin typeface="+mn-lt"/>
                <a:ea typeface="+mn-ea"/>
                <a:cs typeface="+mn-cs"/>
              </a:rPr>
              <a:t>... and discipleship is about a journey, a </a:t>
            </a:r>
            <a:r>
              <a:rPr lang="en-US" sz="1200" b="1" i="0" kern="1200" dirty="0">
                <a:solidFill>
                  <a:schemeClr val="tx1"/>
                </a:solidFill>
                <a:effectLst/>
                <a:latin typeface="+mn-lt"/>
                <a:ea typeface="+mn-ea"/>
                <a:cs typeface="+mn-cs"/>
              </a:rPr>
              <a:t>FOLLOWING OF JESUS</a:t>
            </a:r>
            <a:r>
              <a:rPr lang="en-US" sz="1200" b="1" i="0" kern="1200">
                <a:solidFill>
                  <a:schemeClr val="tx1"/>
                </a:solidFill>
                <a:effectLst/>
                <a:latin typeface="+mn-lt"/>
                <a:ea typeface="+mn-ea"/>
                <a:cs typeface="+mn-cs"/>
              </a:rPr>
              <a:t>, and following someone means movement from one place to another</a:t>
            </a:r>
            <a:r>
              <a:rPr lang="en-US" sz="1200" b="1" i="0" kern="1200" dirty="0">
                <a:solidFill>
                  <a:schemeClr val="tx1"/>
                </a:solidFill>
                <a:effectLst/>
                <a:latin typeface="+mn-lt"/>
                <a:ea typeface="+mn-ea"/>
                <a:cs typeface="+mn-cs"/>
              </a:rPr>
              <a:t>… </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AND MOVEMENT IS ABOUT MOVING FROM ONE PLACE TO ANOTHER</a:t>
            </a:r>
            <a:r>
              <a:rPr lang="en-US" sz="1200" b="1" i="0" kern="1200">
                <a:solidFill>
                  <a:schemeClr val="tx1"/>
                </a:solidFill>
                <a:effectLst/>
                <a:latin typeface="+mn-lt"/>
                <a:ea typeface="+mn-ea"/>
                <a:cs typeface="+mn-cs"/>
              </a:rPr>
              <a:t>.</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E01339-9D9B-41F0-BF1E-8248E1A58680}" type="slidenum">
              <a:rPr lang="en-US" smtClean="0"/>
              <a:t>10</a:t>
            </a:fld>
            <a:endParaRPr lang="en-US"/>
          </a:p>
        </p:txBody>
      </p:sp>
    </p:spTree>
    <p:extLst>
      <p:ext uri="{BB962C8B-B14F-4D97-AF65-F5344CB8AC3E}">
        <p14:creationId xmlns:p14="http://schemas.microsoft.com/office/powerpoint/2010/main" val="37565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movement… [quote]… </a:t>
            </a:r>
          </a:p>
          <a:p>
            <a:endParaRPr lang="en-US" dirty="0"/>
          </a:p>
          <a:p>
            <a:r>
              <a:rPr lang="en-US" dirty="0"/>
              <a:t>We don’t remain the same. We grow, develop new skills, have new passions</a:t>
            </a:r>
          </a:p>
        </p:txBody>
      </p:sp>
      <p:sp>
        <p:nvSpPr>
          <p:cNvPr id="4" name="Slide Number Placeholder 3"/>
          <p:cNvSpPr>
            <a:spLocks noGrp="1"/>
          </p:cNvSpPr>
          <p:nvPr>
            <p:ph type="sldNum" sz="quarter" idx="10"/>
          </p:nvPr>
        </p:nvSpPr>
        <p:spPr/>
        <p:txBody>
          <a:bodyPr/>
          <a:lstStyle/>
          <a:p>
            <a:fld id="{5FE01339-9D9B-41F0-BF1E-8248E1A58680}" type="slidenum">
              <a:rPr lang="en-US" smtClean="0"/>
              <a:t>11</a:t>
            </a:fld>
            <a:endParaRPr lang="en-US"/>
          </a:p>
        </p:txBody>
      </p:sp>
    </p:spTree>
    <p:extLst>
      <p:ext uri="{BB962C8B-B14F-4D97-AF65-F5344CB8AC3E}">
        <p14:creationId xmlns:p14="http://schemas.microsoft.com/office/powerpoint/2010/main" val="3502532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time Jesus meet the apostles, he didn’t immediately ask them for a draft of their respective Gospel text.</a:t>
            </a:r>
          </a:p>
          <a:p>
            <a:endParaRPr lang="en-US" dirty="0"/>
          </a:p>
          <a:p>
            <a:r>
              <a:rPr lang="en-US" dirty="0"/>
              <a:t>They began as one thing and developed into something new…</a:t>
            </a:r>
          </a:p>
        </p:txBody>
      </p:sp>
      <p:sp>
        <p:nvSpPr>
          <p:cNvPr id="4" name="Slide Number Placeholder 3"/>
          <p:cNvSpPr>
            <a:spLocks noGrp="1"/>
          </p:cNvSpPr>
          <p:nvPr>
            <p:ph type="sldNum" sz="quarter" idx="10"/>
          </p:nvPr>
        </p:nvSpPr>
        <p:spPr/>
        <p:txBody>
          <a:bodyPr/>
          <a:lstStyle/>
          <a:p>
            <a:fld id="{5FE01339-9D9B-41F0-BF1E-8248E1A58680}" type="slidenum">
              <a:rPr lang="en-US" smtClean="0"/>
              <a:t>12</a:t>
            </a:fld>
            <a:endParaRPr lang="en-US"/>
          </a:p>
        </p:txBody>
      </p:sp>
    </p:spTree>
    <p:extLst>
      <p:ext uri="{BB962C8B-B14F-4D97-AF65-F5344CB8AC3E}">
        <p14:creationId xmlns:p14="http://schemas.microsoft.com/office/powerpoint/2010/main" val="107415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Just like </a:t>
            </a:r>
            <a:r>
              <a:rPr lang="en-US" b="0"/>
              <a:t>the </a:t>
            </a:r>
            <a:r>
              <a:rPr lang="en-US" b="0" dirty="0"/>
              <a:t>Apostles</a:t>
            </a:r>
            <a:r>
              <a:rPr lang="en-US" b="0"/>
              <a:t>, </a:t>
            </a:r>
            <a:r>
              <a:rPr lang="en-US" b="0" dirty="0"/>
              <a:t>we grow </a:t>
            </a:r>
            <a:r>
              <a:rPr lang="en-US" b="0"/>
              <a:t>and </a:t>
            </a:r>
            <a:r>
              <a:rPr lang="en-US" b="0" dirty="0"/>
              <a:t>develop </a:t>
            </a:r>
            <a:r>
              <a:rPr lang="en-US" b="0"/>
              <a:t>and </a:t>
            </a:r>
            <a:r>
              <a:rPr lang="en-US" b="0" dirty="0"/>
              <a:t>become something new</a:t>
            </a:r>
            <a:r>
              <a:rPr lang="en-US" b="0"/>
              <a:t>. I </a:t>
            </a:r>
            <a:r>
              <a:rPr lang="en-US" b="0" dirty="0"/>
              <a:t>did</a:t>
            </a:r>
            <a:r>
              <a:rPr lang="en-US" b="0"/>
              <a:t>.</a:t>
            </a:r>
            <a:r>
              <a:rPr lang="en-US" b="0" dirty="0"/>
              <a:t> </a:t>
            </a:r>
          </a:p>
          <a:p>
            <a:pPr lvl="0"/>
            <a:endParaRPr lang="en-US" b="0"/>
          </a:p>
          <a:p>
            <a:pPr lvl="0"/>
            <a:r>
              <a:rPr lang="en-US" b="0"/>
              <a:t>I don’t know what’s next for me but I am fairly certain that there will be a next for me.</a:t>
            </a:r>
          </a:p>
        </p:txBody>
      </p:sp>
      <p:sp>
        <p:nvSpPr>
          <p:cNvPr id="4" name="Slide Number Placeholder 3"/>
          <p:cNvSpPr>
            <a:spLocks noGrp="1"/>
          </p:cNvSpPr>
          <p:nvPr>
            <p:ph type="sldNum" sz="quarter" idx="10"/>
          </p:nvPr>
        </p:nvSpPr>
        <p:spPr/>
        <p:txBody>
          <a:bodyPr/>
          <a:lstStyle/>
          <a:p>
            <a:fld id="{5FE01339-9D9B-41F0-BF1E-8248E1A58680}" type="slidenum">
              <a:rPr lang="en-US" smtClean="0"/>
              <a:t>13</a:t>
            </a:fld>
            <a:endParaRPr lang="en-US"/>
          </a:p>
        </p:txBody>
      </p:sp>
    </p:spTree>
    <p:extLst>
      <p:ext uri="{BB962C8B-B14F-4D97-AF65-F5344CB8AC3E}">
        <p14:creationId xmlns:p14="http://schemas.microsoft.com/office/powerpoint/2010/main" val="3440450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all something else before we </a:t>
            </a:r>
            <a:r>
              <a:rPr lang="en-US"/>
              <a:t>became what we are </a:t>
            </a:r>
            <a:r>
              <a:rPr lang="en-US" dirty="0"/>
              <a:t>today.</a:t>
            </a:r>
            <a:endParaRPr lang="en-US"/>
          </a:p>
        </p:txBody>
      </p:sp>
      <p:sp>
        <p:nvSpPr>
          <p:cNvPr id="4" name="Slide Number Placeholder 3"/>
          <p:cNvSpPr>
            <a:spLocks noGrp="1"/>
          </p:cNvSpPr>
          <p:nvPr>
            <p:ph type="sldNum" sz="quarter" idx="10"/>
          </p:nvPr>
        </p:nvSpPr>
        <p:spPr/>
        <p:txBody>
          <a:bodyPr/>
          <a:lstStyle/>
          <a:p>
            <a:fld id="{5FE01339-9D9B-41F0-BF1E-8248E1A58680}" type="slidenum">
              <a:rPr lang="en-US" smtClean="0"/>
              <a:t>14</a:t>
            </a:fld>
            <a:endParaRPr lang="en-US"/>
          </a:p>
        </p:txBody>
      </p:sp>
    </p:spTree>
    <p:extLst>
      <p:ext uri="{BB962C8B-B14F-4D97-AF65-F5344CB8AC3E}">
        <p14:creationId xmlns:p14="http://schemas.microsoft.com/office/powerpoint/2010/main" val="1421557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Know where you are - but also know you won’t stay there.</a:t>
            </a:r>
          </a:p>
          <a:p>
            <a:pPr marL="0" indent="0">
              <a:buNone/>
            </a:pPr>
            <a:r>
              <a:rPr lang="en-US" dirty="0"/>
              <a:t>This is how we discern where God may be calling us to…</a:t>
            </a:r>
          </a:p>
          <a:p>
            <a:pPr marL="0" indent="0">
              <a:buNone/>
            </a:pPr>
            <a:endParaRPr lang="en-US" dirty="0"/>
          </a:p>
          <a:p>
            <a:pPr marL="228600" indent="-228600">
              <a:buAutoNum type="arabicParenR"/>
            </a:pPr>
            <a:r>
              <a:rPr lang="en-US" b="1" dirty="0"/>
              <a:t>LISTEN</a:t>
            </a:r>
            <a:r>
              <a:rPr lang="en-US" dirty="0"/>
              <a:t> to what God is saying through </a:t>
            </a:r>
            <a:r>
              <a:rPr lang="en-US" u="sng" dirty="0"/>
              <a:t>SPIRITUAL PRACTICES </a:t>
            </a:r>
            <a:r>
              <a:rPr lang="en-US" dirty="0"/>
              <a:t>(meditation, prayer, scripture reading…)</a:t>
            </a:r>
          </a:p>
          <a:p>
            <a:pPr marL="228600" indent="-228600">
              <a:buAutoNum type="arabicParenR"/>
            </a:pPr>
            <a:endParaRPr lang="en-US" b="1" dirty="0"/>
          </a:p>
          <a:p>
            <a:pPr marL="228600" indent="-228600">
              <a:buAutoNum type="arabicParenR"/>
            </a:pPr>
            <a:r>
              <a:rPr lang="en-US" b="1" dirty="0"/>
              <a:t>DISCERN</a:t>
            </a:r>
            <a:r>
              <a:rPr lang="en-US" dirty="0"/>
              <a:t> what you think God has said </a:t>
            </a:r>
            <a:r>
              <a:rPr lang="en-US" u="sng" dirty="0"/>
              <a:t>ALONE &amp; in COMMUNITY</a:t>
            </a:r>
            <a:r>
              <a:rPr lang="en-US" dirty="0"/>
              <a:t>, paying attention to </a:t>
            </a:r>
            <a:r>
              <a:rPr lang="en-US" u="sng" dirty="0"/>
              <a:t>AFRIRMATIONS from God (vertical) and AFFIRMATIONS FROM OTHERS (horizontal)</a:t>
            </a:r>
          </a:p>
          <a:p>
            <a:pPr marL="228600" indent="-228600">
              <a:buAutoNum type="arabicParenR"/>
            </a:pPr>
            <a:endParaRPr lang="en-US" b="1" dirty="0"/>
          </a:p>
          <a:p>
            <a:pPr marL="228600" indent="-228600">
              <a:buAutoNum type="arabicParenR"/>
            </a:pPr>
            <a:r>
              <a:rPr lang="en-US" b="1" dirty="0"/>
              <a:t>RESPOND</a:t>
            </a:r>
            <a:r>
              <a:rPr lang="en-US" dirty="0"/>
              <a:t> with what you believe to be the </a:t>
            </a:r>
            <a:r>
              <a:rPr lang="en-US" u="sng" dirty="0"/>
              <a:t>NEXT FAITHFUL STEPS</a:t>
            </a:r>
          </a:p>
          <a:p>
            <a:pPr marL="0" indent="0">
              <a:buNone/>
            </a:pPr>
            <a:endParaRPr lang="en-US" dirty="0"/>
          </a:p>
          <a:p>
            <a:pPr marL="0" indent="0">
              <a:buNone/>
            </a:pPr>
            <a:r>
              <a:rPr lang="en-US" dirty="0"/>
              <a:t>Then repeat the process because exploring your call never ends.</a:t>
            </a:r>
          </a:p>
          <a:p>
            <a:endParaRPr lang="en-US" dirty="0"/>
          </a:p>
        </p:txBody>
      </p:sp>
      <p:sp>
        <p:nvSpPr>
          <p:cNvPr id="4" name="Slide Number Placeholder 3"/>
          <p:cNvSpPr>
            <a:spLocks noGrp="1"/>
          </p:cNvSpPr>
          <p:nvPr>
            <p:ph type="sldNum" sz="quarter" idx="10"/>
          </p:nvPr>
        </p:nvSpPr>
        <p:spPr/>
        <p:txBody>
          <a:bodyPr/>
          <a:lstStyle/>
          <a:p>
            <a:fld id="{5FE01339-9D9B-41F0-BF1E-8248E1A58680}" type="slidenum">
              <a:rPr lang="en-US" smtClean="0"/>
              <a:t>15</a:t>
            </a:fld>
            <a:endParaRPr lang="en-US"/>
          </a:p>
        </p:txBody>
      </p:sp>
    </p:spTree>
    <p:extLst>
      <p:ext uri="{BB962C8B-B14F-4D97-AF65-F5344CB8AC3E}">
        <p14:creationId xmlns:p14="http://schemas.microsoft.com/office/powerpoint/2010/main" val="1227083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understand the EYA with the same process because, at the heart of the EYA, is a hope for growth </a:t>
            </a:r>
            <a:r>
              <a:rPr lang="en-US"/>
              <a:t>and development and </a:t>
            </a:r>
            <a:r>
              <a:rPr lang="en-US" dirty="0"/>
              <a:t>faithfulness to who God is calling us to be.</a:t>
            </a:r>
          </a:p>
          <a:p>
            <a:pPr marL="228600" indent="-228600">
              <a:buFont typeface="+mj-lt"/>
              <a:buAutoNum type="arabicParenR"/>
            </a:pPr>
            <a:endParaRPr lang="en-US" b="1" dirty="0"/>
          </a:p>
          <a:p>
            <a:pPr marL="228600" indent="-228600">
              <a:buFont typeface="+mj-lt"/>
              <a:buAutoNum type="arabicParenR"/>
            </a:pPr>
            <a:r>
              <a:rPr lang="en-US" b="1" dirty="0"/>
              <a:t>LISTEN</a:t>
            </a:r>
            <a:r>
              <a:rPr lang="en-US" dirty="0"/>
              <a:t> during </a:t>
            </a:r>
            <a:r>
              <a:rPr lang="en-US"/>
              <a:t>the </a:t>
            </a:r>
            <a:r>
              <a:rPr lang="en-US" dirty="0"/>
              <a:t>PREVIOUS </a:t>
            </a:r>
            <a:r>
              <a:rPr lang="en-US"/>
              <a:t>8 </a:t>
            </a:r>
            <a:r>
              <a:rPr lang="en-US" dirty="0"/>
              <a:t>YEARS</a:t>
            </a:r>
          </a:p>
          <a:p>
            <a:pPr marL="228600" indent="-228600">
              <a:buFont typeface="+mj-lt"/>
              <a:buAutoNum type="arabicParenR"/>
            </a:pPr>
            <a:endParaRPr lang="en-US" b="1" dirty="0"/>
          </a:p>
          <a:p>
            <a:pPr marL="228600" indent="-228600">
              <a:buFont typeface="+mj-lt"/>
              <a:buAutoNum type="arabicParenR"/>
            </a:pPr>
            <a:r>
              <a:rPr lang="en-US" b="1" dirty="0"/>
              <a:t>DISCERN</a:t>
            </a:r>
            <a:r>
              <a:rPr lang="en-US" dirty="0"/>
              <a:t> during the 6 MONTH ASSESSMENT SEASON</a:t>
            </a:r>
          </a:p>
          <a:p>
            <a:pPr marL="228600" indent="-228600">
              <a:buFont typeface="+mj-lt"/>
              <a:buAutoNum type="arabicParenR"/>
            </a:pPr>
            <a:endParaRPr lang="en-US" b="1" dirty="0"/>
          </a:p>
          <a:p>
            <a:pPr marL="228600" indent="-228600">
              <a:buFont typeface="+mj-lt"/>
              <a:buAutoNum type="arabicParenR"/>
            </a:pPr>
            <a:r>
              <a:rPr lang="en-US" b="1" dirty="0"/>
              <a:t>RESPOND</a:t>
            </a:r>
            <a:r>
              <a:rPr lang="en-US" dirty="0"/>
              <a:t> to the ASSESSMENT’S FINDING with your NEXT FAITHFUL STEPS</a:t>
            </a:r>
          </a:p>
          <a:p>
            <a:pPr marL="228600" indent="-228600">
              <a:buFont typeface="+mj-lt"/>
              <a:buAutoNum type="arabicParen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Then repeat the process EVERY 8 YEARS because exploring your call never ends.</a:t>
            </a:r>
          </a:p>
        </p:txBody>
      </p:sp>
      <p:sp>
        <p:nvSpPr>
          <p:cNvPr id="4" name="Slide Number Placeholder 3"/>
          <p:cNvSpPr>
            <a:spLocks noGrp="1"/>
          </p:cNvSpPr>
          <p:nvPr>
            <p:ph type="sldNum" sz="quarter" idx="10"/>
          </p:nvPr>
        </p:nvSpPr>
        <p:spPr/>
        <p:txBody>
          <a:bodyPr/>
          <a:lstStyle/>
          <a:p>
            <a:fld id="{5FE01339-9D9B-41F0-BF1E-8248E1A58680}" type="slidenum">
              <a:rPr lang="en-US" smtClean="0"/>
              <a:t>16</a:t>
            </a:fld>
            <a:endParaRPr lang="en-US"/>
          </a:p>
        </p:txBody>
      </p:sp>
    </p:spTree>
    <p:extLst>
      <p:ext uri="{BB962C8B-B14F-4D97-AF65-F5344CB8AC3E}">
        <p14:creationId xmlns:p14="http://schemas.microsoft.com/office/powerpoint/2010/main" val="4199668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7:17 – 7:30 </a:t>
            </a:r>
          </a:p>
          <a:p>
            <a:endParaRPr lang="en-US" dirty="0"/>
          </a:p>
          <a:p>
            <a:r>
              <a:rPr lang="en-US" dirty="0"/>
              <a:t>This is the hope of the eight yea assessment… [quote]</a:t>
            </a:r>
          </a:p>
        </p:txBody>
      </p:sp>
      <p:sp>
        <p:nvSpPr>
          <p:cNvPr id="4" name="Slide Number Placeholder 3"/>
          <p:cNvSpPr>
            <a:spLocks noGrp="1"/>
          </p:cNvSpPr>
          <p:nvPr>
            <p:ph type="sldNum" sz="quarter" idx="10"/>
          </p:nvPr>
        </p:nvSpPr>
        <p:spPr/>
        <p:txBody>
          <a:bodyPr/>
          <a:lstStyle/>
          <a:p>
            <a:fld id="{5FE01339-9D9B-41F0-BF1E-8248E1A58680}" type="slidenum">
              <a:rPr lang="en-US" smtClean="0"/>
              <a:t>17</a:t>
            </a:fld>
            <a:endParaRPr lang="en-US"/>
          </a:p>
        </p:txBody>
      </p:sp>
    </p:spTree>
    <p:extLst>
      <p:ext uri="{BB962C8B-B14F-4D97-AF65-F5344CB8AC3E}">
        <p14:creationId xmlns:p14="http://schemas.microsoft.com/office/powerpoint/2010/main" val="4253847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 – 7:30 – 7:45</a:t>
            </a:r>
          </a:p>
          <a:p>
            <a:endParaRPr lang="en-US" dirty="0"/>
          </a:p>
          <a:p>
            <a:r>
              <a:rPr lang="en-US" dirty="0"/>
              <a:t>Here’s a chance to verbalize what you’ve HEARD, what </a:t>
            </a:r>
            <a:r>
              <a:rPr lang="en-US"/>
              <a:t>you’re thinking, </a:t>
            </a:r>
            <a:r>
              <a:rPr lang="en-US" dirty="0"/>
              <a:t>and what you HOPE TO DO.</a:t>
            </a:r>
          </a:p>
        </p:txBody>
      </p:sp>
      <p:sp>
        <p:nvSpPr>
          <p:cNvPr id="4" name="Slide Number Placeholder 3"/>
          <p:cNvSpPr>
            <a:spLocks noGrp="1"/>
          </p:cNvSpPr>
          <p:nvPr>
            <p:ph type="sldNum" sz="quarter" idx="10"/>
          </p:nvPr>
        </p:nvSpPr>
        <p:spPr/>
        <p:txBody>
          <a:bodyPr/>
          <a:lstStyle/>
          <a:p>
            <a:fld id="{5FE01339-9D9B-41F0-BF1E-8248E1A58680}" type="slidenum">
              <a:rPr lang="en-US" smtClean="0"/>
              <a:t>18</a:t>
            </a:fld>
            <a:endParaRPr lang="en-US"/>
          </a:p>
        </p:txBody>
      </p:sp>
    </p:spTree>
    <p:extLst>
      <p:ext uri="{BB962C8B-B14F-4D97-AF65-F5344CB8AC3E}">
        <p14:creationId xmlns:p14="http://schemas.microsoft.com/office/powerpoint/2010/main" val="1682881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7:45 – 7:48</a:t>
            </a:r>
          </a:p>
          <a:p>
            <a:endParaRPr lang="en-US" dirty="0"/>
          </a:p>
          <a:p>
            <a:r>
              <a:rPr lang="en-US" dirty="0"/>
              <a:t>The Eight-Year Assessment was a proposal brought to the General Conference by last quadrennium’s Commission on the Study of Ministry. One of the tasks assigned to the Ministry Study was to examine the process of clergy formation and to further define the Order of Elder – especially as people mature throughout their ministries. </a:t>
            </a:r>
          </a:p>
          <a:p>
            <a:endParaRPr lang="en-US" dirty="0"/>
          </a:p>
          <a:p>
            <a:r>
              <a:rPr lang="en-US" dirty="0"/>
              <a:t>While candidates have a lot of interaction and touchpoints with the conference, district committees, and BOM’s while in the candidacy, licensing, and provisional membership process (and, yes, that’s a whole other story, isn’t it?), part of the Commission’s work was to consider ways that clergy could continue to receive support and engage in intentional formation processes throughout life.</a:t>
            </a:r>
          </a:p>
          <a:p>
            <a:endParaRPr lang="en-US" dirty="0"/>
          </a:p>
          <a:p>
            <a:r>
              <a:rPr lang="en-US" dirty="0"/>
              <a:t>Not surprisingly, the Eight-Year Assessment comes to us now with mixed interpretations. Some are concerned about the negative implications of assessment, some are cautiously optimistic about how a successful formation and development plan could help in supporting licensed and ordained clergy. And some are just waiting to see how it’s all going to play out.</a:t>
            </a:r>
          </a:p>
          <a:p>
            <a:endParaRPr lang="en-US" dirty="0"/>
          </a:p>
          <a:p>
            <a:r>
              <a:rPr lang="en-US" dirty="0"/>
              <a:t>So – where do you fit along this spectrum?</a:t>
            </a:r>
          </a:p>
          <a:p>
            <a:endParaRPr lang="en-US" dirty="0"/>
          </a:p>
          <a:p>
            <a:r>
              <a:rPr lang="en-US" dirty="0"/>
              <a:t>I believe the Eight-Year Assessment has been developed to weed out ineffective clergy.</a:t>
            </a:r>
          </a:p>
          <a:p>
            <a:endParaRPr lang="en-US" dirty="0"/>
          </a:p>
          <a:p>
            <a:r>
              <a:rPr lang="en-US" dirty="0"/>
              <a:t>True, False, or Waiting to See</a:t>
            </a:r>
          </a:p>
          <a:p>
            <a:endParaRPr lang="en-US" dirty="0"/>
          </a:p>
          <a:p>
            <a:r>
              <a:rPr lang="en-US" dirty="0"/>
              <a:t>Meg introduce Tom Choi to talk further about the how the EYA came into being and what the MSC was hoping for by creating an EYA</a:t>
            </a:r>
          </a:p>
          <a:p>
            <a:endParaRPr lang="en-US" dirty="0"/>
          </a:p>
        </p:txBody>
      </p:sp>
      <p:sp>
        <p:nvSpPr>
          <p:cNvPr id="4" name="Slide Number Placeholder 3"/>
          <p:cNvSpPr>
            <a:spLocks noGrp="1"/>
          </p:cNvSpPr>
          <p:nvPr>
            <p:ph type="sldNum" sz="quarter" idx="10"/>
          </p:nvPr>
        </p:nvSpPr>
        <p:spPr/>
        <p:txBody>
          <a:bodyPr/>
          <a:lstStyle/>
          <a:p>
            <a:fld id="{5FE01339-9D9B-41F0-BF1E-8248E1A58680}" type="slidenum">
              <a:rPr lang="en-US" smtClean="0"/>
              <a:t>19</a:t>
            </a:fld>
            <a:endParaRPr lang="en-US"/>
          </a:p>
        </p:txBody>
      </p:sp>
    </p:spTree>
    <p:extLst>
      <p:ext uri="{BB962C8B-B14F-4D97-AF65-F5344CB8AC3E}">
        <p14:creationId xmlns:p14="http://schemas.microsoft.com/office/powerpoint/2010/main" val="638494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7:00 – 7:10</a:t>
            </a:r>
          </a:p>
          <a:p>
            <a:endParaRPr lang="en-US" dirty="0"/>
          </a:p>
          <a:p>
            <a:r>
              <a:rPr lang="en-US" dirty="0"/>
              <a:t>Kim Cape makes opening comments</a:t>
            </a:r>
          </a:p>
          <a:p>
            <a:endParaRPr lang="en-US" dirty="0"/>
          </a:p>
          <a:p>
            <a:r>
              <a:rPr lang="en-US" dirty="0"/>
              <a:t>Greg begins his presentation after Kim is finished. Greg introduces himself.</a:t>
            </a:r>
          </a:p>
          <a:p>
            <a:endParaRPr lang="en-US" dirty="0"/>
          </a:p>
        </p:txBody>
      </p:sp>
      <p:sp>
        <p:nvSpPr>
          <p:cNvPr id="4" name="Slide Number Placeholder 3"/>
          <p:cNvSpPr>
            <a:spLocks noGrp="1"/>
          </p:cNvSpPr>
          <p:nvPr>
            <p:ph type="sldNum" sz="quarter" idx="10"/>
          </p:nvPr>
        </p:nvSpPr>
        <p:spPr/>
        <p:txBody>
          <a:bodyPr/>
          <a:lstStyle/>
          <a:p>
            <a:fld id="{5FE01339-9D9B-41F0-BF1E-8248E1A58680}" type="slidenum">
              <a:rPr lang="en-US" smtClean="0"/>
              <a:t>2</a:t>
            </a:fld>
            <a:endParaRPr lang="en-US"/>
          </a:p>
        </p:txBody>
      </p:sp>
    </p:spTree>
    <p:extLst>
      <p:ext uri="{BB962C8B-B14F-4D97-AF65-F5344CB8AC3E}">
        <p14:creationId xmlns:p14="http://schemas.microsoft.com/office/powerpoint/2010/main" val="2587296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7:45 – 7:48</a:t>
            </a:r>
          </a:p>
        </p:txBody>
      </p:sp>
      <p:sp>
        <p:nvSpPr>
          <p:cNvPr id="4" name="Slide Number Placeholder 3"/>
          <p:cNvSpPr>
            <a:spLocks noGrp="1"/>
          </p:cNvSpPr>
          <p:nvPr>
            <p:ph type="sldNum" sz="quarter" idx="10"/>
          </p:nvPr>
        </p:nvSpPr>
        <p:spPr/>
        <p:txBody>
          <a:bodyPr/>
          <a:lstStyle/>
          <a:p>
            <a:fld id="{5FE01339-9D9B-41F0-BF1E-8248E1A58680}" type="slidenum">
              <a:rPr lang="en-US" smtClean="0"/>
              <a:t>20</a:t>
            </a:fld>
            <a:endParaRPr lang="en-US"/>
          </a:p>
        </p:txBody>
      </p:sp>
    </p:spTree>
    <p:extLst>
      <p:ext uri="{BB962C8B-B14F-4D97-AF65-F5344CB8AC3E}">
        <p14:creationId xmlns:p14="http://schemas.microsoft.com/office/powerpoint/2010/main" val="905388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7:48 – 7:58</a:t>
            </a:r>
          </a:p>
          <a:p>
            <a:endParaRPr lang="en-US" dirty="0"/>
          </a:p>
          <a:p>
            <a:r>
              <a:rPr lang="en-US" dirty="0"/>
              <a:t>Meg introduces Tom – member of last quadrennium’s Study of Ministry Commission</a:t>
            </a:r>
          </a:p>
          <a:p>
            <a:endParaRPr lang="en-US" dirty="0"/>
          </a:p>
          <a:p>
            <a:r>
              <a:rPr lang="en-US" dirty="0"/>
              <a:t>Tom Choi presents</a:t>
            </a:r>
          </a:p>
        </p:txBody>
      </p:sp>
      <p:sp>
        <p:nvSpPr>
          <p:cNvPr id="4" name="Slide Number Placeholder 3"/>
          <p:cNvSpPr>
            <a:spLocks noGrp="1"/>
          </p:cNvSpPr>
          <p:nvPr>
            <p:ph type="sldNum" sz="quarter" idx="10"/>
          </p:nvPr>
        </p:nvSpPr>
        <p:spPr/>
        <p:txBody>
          <a:bodyPr/>
          <a:lstStyle/>
          <a:p>
            <a:fld id="{5FE01339-9D9B-41F0-BF1E-8248E1A58680}" type="slidenum">
              <a:rPr lang="en-US" smtClean="0"/>
              <a:t>21</a:t>
            </a:fld>
            <a:endParaRPr lang="en-US" dirty="0"/>
          </a:p>
        </p:txBody>
      </p:sp>
    </p:spTree>
    <p:extLst>
      <p:ext uri="{BB962C8B-B14F-4D97-AF65-F5344CB8AC3E}">
        <p14:creationId xmlns:p14="http://schemas.microsoft.com/office/powerpoint/2010/main" val="1972098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7:48 -  7:58</a:t>
            </a:r>
          </a:p>
          <a:p>
            <a:endParaRPr lang="en-US" dirty="0"/>
          </a:p>
          <a:p>
            <a:r>
              <a:rPr lang="en-US" dirty="0"/>
              <a:t>Tom Choi presents</a:t>
            </a:r>
          </a:p>
          <a:p>
            <a:endParaRPr lang="en-US" dirty="0"/>
          </a:p>
        </p:txBody>
      </p:sp>
      <p:sp>
        <p:nvSpPr>
          <p:cNvPr id="4" name="Slide Number Placeholder 3"/>
          <p:cNvSpPr>
            <a:spLocks noGrp="1"/>
          </p:cNvSpPr>
          <p:nvPr>
            <p:ph type="sldNum" sz="quarter" idx="10"/>
          </p:nvPr>
        </p:nvSpPr>
        <p:spPr/>
        <p:txBody>
          <a:bodyPr/>
          <a:lstStyle/>
          <a:p>
            <a:fld id="{5FE01339-9D9B-41F0-BF1E-8248E1A58680}" type="slidenum">
              <a:rPr lang="en-US" smtClean="0"/>
              <a:t>22</a:t>
            </a:fld>
            <a:endParaRPr lang="en-US" dirty="0"/>
          </a:p>
        </p:txBody>
      </p:sp>
    </p:spTree>
    <p:extLst>
      <p:ext uri="{BB962C8B-B14F-4D97-AF65-F5344CB8AC3E}">
        <p14:creationId xmlns:p14="http://schemas.microsoft.com/office/powerpoint/2010/main" val="444551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7:48 – 7:58</a:t>
            </a:r>
          </a:p>
          <a:p>
            <a:endParaRPr lang="en-US" dirty="0"/>
          </a:p>
          <a:p>
            <a:r>
              <a:rPr lang="en-US" dirty="0"/>
              <a:t>Meg speaks at this slide</a:t>
            </a:r>
          </a:p>
        </p:txBody>
      </p:sp>
      <p:sp>
        <p:nvSpPr>
          <p:cNvPr id="4" name="Slide Number Placeholder 3"/>
          <p:cNvSpPr>
            <a:spLocks noGrp="1"/>
          </p:cNvSpPr>
          <p:nvPr>
            <p:ph type="sldNum" sz="quarter" idx="10"/>
          </p:nvPr>
        </p:nvSpPr>
        <p:spPr/>
        <p:txBody>
          <a:bodyPr/>
          <a:lstStyle/>
          <a:p>
            <a:fld id="{5FE01339-9D9B-41F0-BF1E-8248E1A58680}" type="slidenum">
              <a:rPr lang="en-US" smtClean="0"/>
              <a:t>23</a:t>
            </a:fld>
            <a:endParaRPr lang="en-US" dirty="0"/>
          </a:p>
        </p:txBody>
      </p:sp>
    </p:spTree>
    <p:extLst>
      <p:ext uri="{BB962C8B-B14F-4D97-AF65-F5344CB8AC3E}">
        <p14:creationId xmlns:p14="http://schemas.microsoft.com/office/powerpoint/2010/main" val="2660125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7:48 – 7:58</a:t>
            </a:r>
          </a:p>
          <a:p>
            <a:endParaRPr lang="en-US" dirty="0"/>
          </a:p>
          <a:p>
            <a:r>
              <a:rPr lang="en-US" dirty="0"/>
              <a:t>Meg introduces the small group questions</a:t>
            </a:r>
          </a:p>
        </p:txBody>
      </p:sp>
      <p:sp>
        <p:nvSpPr>
          <p:cNvPr id="4" name="Slide Number Placeholder 3"/>
          <p:cNvSpPr>
            <a:spLocks noGrp="1"/>
          </p:cNvSpPr>
          <p:nvPr>
            <p:ph type="sldNum" sz="quarter" idx="10"/>
          </p:nvPr>
        </p:nvSpPr>
        <p:spPr/>
        <p:txBody>
          <a:bodyPr/>
          <a:lstStyle/>
          <a:p>
            <a:fld id="{5FE01339-9D9B-41F0-BF1E-8248E1A58680}" type="slidenum">
              <a:rPr lang="en-US" smtClean="0"/>
              <a:t>24</a:t>
            </a:fld>
            <a:endParaRPr lang="en-US" dirty="0"/>
          </a:p>
        </p:txBody>
      </p:sp>
    </p:spTree>
    <p:extLst>
      <p:ext uri="{BB962C8B-B14F-4D97-AF65-F5344CB8AC3E}">
        <p14:creationId xmlns:p14="http://schemas.microsoft.com/office/powerpoint/2010/main" val="1989317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 introduce questions</a:t>
            </a:r>
          </a:p>
          <a:p>
            <a:endParaRPr lang="en-US" dirty="0"/>
          </a:p>
          <a:p>
            <a:r>
              <a:rPr lang="en-US" dirty="0"/>
              <a:t>We hope the questions in Bishop Haller’s sermon and the questions in this session will guide your teams in thinking about outcomes and the change you want to see in your annual conferences.</a:t>
            </a:r>
          </a:p>
          <a:p>
            <a:endParaRPr lang="en-US" dirty="0"/>
          </a:p>
          <a:p>
            <a:r>
              <a:rPr lang="en-US" dirty="0"/>
              <a:t>Tonight is a starting point and we know you could talk about these questions for much longer than the time we have tonight. </a:t>
            </a:r>
          </a:p>
          <a:p>
            <a:endParaRPr lang="en-US" dirty="0"/>
          </a:p>
          <a:p>
            <a:r>
              <a:rPr lang="en-US" dirty="0"/>
              <a:t>As a way of sharing both with your teams and with the full group here, we invite you to look at the first question and populate the Word Cloud slide we will keep posted during these next 15 minutes. As your team identifies needs in your annual conference, please share one or two words through the </a:t>
            </a:r>
            <a:r>
              <a:rPr lang="en-US" dirty="0" err="1"/>
              <a:t>menti</a:t>
            </a:r>
            <a:r>
              <a:rPr lang="en-US" dirty="0"/>
              <a:t> app. We’ll keep this Word Cloud open during this next round of team discussion.</a:t>
            </a:r>
          </a:p>
        </p:txBody>
      </p:sp>
      <p:sp>
        <p:nvSpPr>
          <p:cNvPr id="4" name="Slide Number Placeholder 3"/>
          <p:cNvSpPr>
            <a:spLocks noGrp="1"/>
          </p:cNvSpPr>
          <p:nvPr>
            <p:ph type="sldNum" sz="quarter" idx="10"/>
          </p:nvPr>
        </p:nvSpPr>
        <p:spPr/>
        <p:txBody>
          <a:bodyPr/>
          <a:lstStyle/>
          <a:p>
            <a:fld id="{5FE01339-9D9B-41F0-BF1E-8248E1A58680}" type="slidenum">
              <a:rPr lang="en-US" smtClean="0"/>
              <a:t>25</a:t>
            </a:fld>
            <a:endParaRPr lang="en-US"/>
          </a:p>
        </p:txBody>
      </p:sp>
    </p:spTree>
    <p:extLst>
      <p:ext uri="{BB962C8B-B14F-4D97-AF65-F5344CB8AC3E}">
        <p14:creationId xmlns:p14="http://schemas.microsoft.com/office/powerpoint/2010/main" val="1491449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7:45 – 7:48</a:t>
            </a:r>
          </a:p>
        </p:txBody>
      </p:sp>
      <p:sp>
        <p:nvSpPr>
          <p:cNvPr id="4" name="Slide Number Placeholder 3"/>
          <p:cNvSpPr>
            <a:spLocks noGrp="1"/>
          </p:cNvSpPr>
          <p:nvPr>
            <p:ph type="sldNum" sz="quarter" idx="10"/>
          </p:nvPr>
        </p:nvSpPr>
        <p:spPr/>
        <p:txBody>
          <a:bodyPr/>
          <a:lstStyle/>
          <a:p>
            <a:fld id="{5FE01339-9D9B-41F0-BF1E-8248E1A58680}" type="slidenum">
              <a:rPr lang="en-US" smtClean="0"/>
              <a:t>26</a:t>
            </a:fld>
            <a:endParaRPr lang="en-US"/>
          </a:p>
        </p:txBody>
      </p:sp>
    </p:spTree>
    <p:extLst>
      <p:ext uri="{BB962C8B-B14F-4D97-AF65-F5344CB8AC3E}">
        <p14:creationId xmlns:p14="http://schemas.microsoft.com/office/powerpoint/2010/main" val="964860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time we begin to discern God’s call in our lives, we find ways to listen and respond to that call. This cycle is ongoing listen, discern, and respond to the next place God calls us. </a:t>
            </a:r>
          </a:p>
          <a:p>
            <a:endParaRPr lang="en-US" dirty="0"/>
          </a:p>
          <a:p>
            <a:r>
              <a:rPr lang="en-US" dirty="0"/>
              <a:t>It could go either way. And we hope the Eight-Year Assessment will be a time for clergy to reflect upon and find support and resources for continued development in all different areas of health. </a:t>
            </a:r>
          </a:p>
          <a:p>
            <a:endParaRPr lang="en-US" dirty="0"/>
          </a:p>
          <a:p>
            <a:r>
              <a:rPr lang="en-US" dirty="0"/>
              <a:t>At GBHEM we do not see it as our role to develop what process your conference will use. Our ministry settings are too varied, and you know your context and are the best-equipped to design a plan for your conference. However, we hope to support you in finding appropriate resources and helping make connections as you consider your goals and the appropriate process to help you reach those goals.</a:t>
            </a:r>
          </a:p>
          <a:p>
            <a:endParaRPr lang="en-US" dirty="0"/>
          </a:p>
          <a:p>
            <a:r>
              <a:rPr lang="en-US" dirty="0"/>
              <a:t>One resource, however, that GBHEM has developed and is launching is our Effective Ministry 360. The EM360 was designed to provide pastors and congregations with the chance to identify strengths, determine how ministry goals may be achieved, and to identify ways in which the pastor and congregation can work together to meet those ministry goals. The pastor’s strengths are identified as well as areas for maximum growth potential. The EM360 considers the knowledge, skills, abilities, and personal characteristics that contribute to effective ministry in a variety of settings and allows for the pastor and congregation to work together to maximize each other’s strengths in accomplishing their stated ministry goals.  </a:t>
            </a:r>
          </a:p>
          <a:p>
            <a:endParaRPr lang="en-US" dirty="0"/>
          </a:p>
          <a:p>
            <a:r>
              <a:rPr lang="en-US" dirty="0"/>
              <a:t>One of tomorrow’s workshop sessions will focus specifically on the EM360 should you want to find out more details about how this process will work.</a:t>
            </a:r>
          </a:p>
          <a:p>
            <a:endParaRPr lang="en-US" dirty="0"/>
          </a:p>
          <a:p>
            <a:r>
              <a:rPr lang="en-US" dirty="0"/>
              <a:t>You received a few other resources to help you with your work this week.</a:t>
            </a:r>
          </a:p>
          <a:p>
            <a:endParaRPr lang="en-US" dirty="0"/>
          </a:p>
          <a:p>
            <a:r>
              <a:rPr lang="en-US" dirty="0"/>
              <a:t>Next slide – Book of Discipline</a:t>
            </a:r>
          </a:p>
        </p:txBody>
      </p:sp>
      <p:sp>
        <p:nvSpPr>
          <p:cNvPr id="4" name="Slide Number Placeholder 3"/>
          <p:cNvSpPr>
            <a:spLocks noGrp="1"/>
          </p:cNvSpPr>
          <p:nvPr>
            <p:ph type="sldNum" sz="quarter" idx="10"/>
          </p:nvPr>
        </p:nvSpPr>
        <p:spPr/>
        <p:txBody>
          <a:bodyPr/>
          <a:lstStyle/>
          <a:p>
            <a:fld id="{5FE01339-9D9B-41F0-BF1E-8248E1A58680}" type="slidenum">
              <a:rPr lang="en-US" smtClean="0"/>
              <a:t>27</a:t>
            </a:fld>
            <a:endParaRPr lang="en-US"/>
          </a:p>
        </p:txBody>
      </p:sp>
    </p:spTree>
    <p:extLst>
      <p:ext uri="{BB962C8B-B14F-4D97-AF65-F5344CB8AC3E}">
        <p14:creationId xmlns:p14="http://schemas.microsoft.com/office/powerpoint/2010/main" val="2747230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just read through this together quickly!</a:t>
            </a:r>
          </a:p>
          <a:p>
            <a:endParaRPr lang="en-US" dirty="0"/>
          </a:p>
          <a:p>
            <a:r>
              <a:rPr lang="en-US" dirty="0"/>
              <a:t>Ok – well, there is a handout in your folder.</a:t>
            </a:r>
          </a:p>
        </p:txBody>
      </p:sp>
      <p:sp>
        <p:nvSpPr>
          <p:cNvPr id="4" name="Slide Number Placeholder 3"/>
          <p:cNvSpPr>
            <a:spLocks noGrp="1"/>
          </p:cNvSpPr>
          <p:nvPr>
            <p:ph type="sldNum" sz="quarter" idx="10"/>
          </p:nvPr>
        </p:nvSpPr>
        <p:spPr/>
        <p:txBody>
          <a:bodyPr/>
          <a:lstStyle/>
          <a:p>
            <a:fld id="{925D789E-08A5-B643-B114-DC39EB4FC90A}" type="slidenum">
              <a:rPr lang="en-US" smtClean="0"/>
              <a:t>28</a:t>
            </a:fld>
            <a:endParaRPr lang="en-US"/>
          </a:p>
        </p:txBody>
      </p:sp>
    </p:spTree>
    <p:extLst>
      <p:ext uri="{BB962C8B-B14F-4D97-AF65-F5344CB8AC3E}">
        <p14:creationId xmlns:p14="http://schemas.microsoft.com/office/powerpoint/2010/main" val="580822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we are building a page with resources from this conference on the BOM Library. Workshops materials, plenary resources, and other information will be added to this page as they become available.</a:t>
            </a:r>
          </a:p>
          <a:p>
            <a:endParaRPr lang="en-US"/>
          </a:p>
        </p:txBody>
      </p:sp>
      <p:sp>
        <p:nvSpPr>
          <p:cNvPr id="4" name="Slide Number Placeholder 3"/>
          <p:cNvSpPr>
            <a:spLocks noGrp="1"/>
          </p:cNvSpPr>
          <p:nvPr>
            <p:ph type="sldNum" sz="quarter" idx="10"/>
          </p:nvPr>
        </p:nvSpPr>
        <p:spPr/>
        <p:txBody>
          <a:bodyPr/>
          <a:lstStyle/>
          <a:p>
            <a:fld id="{5FE01339-9D9B-41F0-BF1E-8248E1A58680}" type="slidenum">
              <a:rPr lang="en-US" smtClean="0"/>
              <a:t>29</a:t>
            </a:fld>
            <a:endParaRPr lang="en-US"/>
          </a:p>
        </p:txBody>
      </p:sp>
    </p:spTree>
    <p:extLst>
      <p:ext uri="{BB962C8B-B14F-4D97-AF65-F5344CB8AC3E}">
        <p14:creationId xmlns:p14="http://schemas.microsoft.com/office/powerpoint/2010/main" val="174331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7:10 – 7:14</a:t>
            </a:r>
          </a:p>
          <a:p>
            <a:endParaRPr lang="en-US" dirty="0"/>
          </a:p>
          <a:p>
            <a:r>
              <a:rPr lang="en-US" dirty="0"/>
              <a:t>Greg presents</a:t>
            </a:r>
          </a:p>
          <a:p>
            <a:endParaRPr lang="en-US" dirty="0"/>
          </a:p>
          <a:p>
            <a:r>
              <a:rPr lang="en-US" dirty="0"/>
              <a:t>Greg will put together his own slides </a:t>
            </a:r>
          </a:p>
          <a:p>
            <a:endParaRPr lang="en-US" dirty="0"/>
          </a:p>
          <a:p>
            <a:r>
              <a:rPr lang="en-US" dirty="0"/>
              <a:t>When Greg is finished, he needs to make a segue statement between Greg and Trip.</a:t>
            </a:r>
          </a:p>
          <a:p>
            <a:endParaRPr lang="en-US" dirty="0"/>
          </a:p>
        </p:txBody>
      </p:sp>
      <p:sp>
        <p:nvSpPr>
          <p:cNvPr id="4" name="Slide Number Placeholder 3"/>
          <p:cNvSpPr>
            <a:spLocks noGrp="1"/>
          </p:cNvSpPr>
          <p:nvPr>
            <p:ph type="sldNum" sz="quarter" idx="10"/>
          </p:nvPr>
        </p:nvSpPr>
        <p:spPr/>
        <p:txBody>
          <a:bodyPr/>
          <a:lstStyle/>
          <a:p>
            <a:fld id="{5FE01339-9D9B-41F0-BF1E-8248E1A58680}" type="slidenum">
              <a:rPr lang="en-US" smtClean="0"/>
              <a:t>3</a:t>
            </a:fld>
            <a:endParaRPr lang="en-US"/>
          </a:p>
        </p:txBody>
      </p:sp>
    </p:spTree>
    <p:extLst>
      <p:ext uri="{BB962C8B-B14F-4D97-AF65-F5344CB8AC3E}">
        <p14:creationId xmlns:p14="http://schemas.microsoft.com/office/powerpoint/2010/main" val="55669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basic outline for strategic planning in your folders and at the end of this week you’ll have the chance to meet with other conference teams to share your process and get feedback from your colleagues. </a:t>
            </a:r>
          </a:p>
          <a:p>
            <a:endParaRPr lang="en-US" dirty="0"/>
          </a:p>
          <a:p>
            <a:r>
              <a:rPr lang="en-US" dirty="0"/>
              <a:t>Last but not least, as we consider different ways for clergy to be healthy, Leah Holzwarth who is the Health and Wellness Manager at Wespath Pension and Health Benefits will be leading us this week in a few simple exercises to get us up and moving. She’s here tonight to lead the first one.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FE01339-9D9B-41F0-BF1E-8248E1A58680}" type="slidenum">
              <a:rPr lang="en-US" smtClean="0"/>
              <a:t>30</a:t>
            </a:fld>
            <a:endParaRPr lang="en-US"/>
          </a:p>
        </p:txBody>
      </p:sp>
    </p:spTree>
    <p:extLst>
      <p:ext uri="{BB962C8B-B14F-4D97-AF65-F5344CB8AC3E}">
        <p14:creationId xmlns:p14="http://schemas.microsoft.com/office/powerpoint/2010/main" val="3130445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plenary begins at 8:00 tomorrow, and breakfast will be available in this area beginning at 7:00. </a:t>
            </a:r>
          </a:p>
          <a:p>
            <a:endParaRPr lang="en-US"/>
          </a:p>
          <a:p>
            <a:r>
              <a:rPr lang="en-US"/>
              <a:t>Any other announcements</a:t>
            </a:r>
          </a:p>
          <a:p>
            <a:endParaRPr lang="en-US"/>
          </a:p>
          <a:p>
            <a:endParaRPr lang="en-US"/>
          </a:p>
          <a:p>
            <a:r>
              <a:rPr lang="en-US"/>
              <a:t>Let us stand for the benediction – </a:t>
            </a:r>
          </a:p>
          <a:p>
            <a:endParaRPr lang="en-US"/>
          </a:p>
          <a:p>
            <a:r>
              <a:rPr lang="en-US"/>
              <a:t>Guide us in our waking, O Lord, and guard us in our sleeping. </a:t>
            </a:r>
          </a:p>
          <a:p>
            <a:r>
              <a:rPr lang="en-US"/>
              <a:t>That awake we may watch with Christ, and asleep we may rest in peace.</a:t>
            </a:r>
          </a:p>
          <a:p>
            <a:endParaRPr lang="en-US"/>
          </a:p>
          <a:p>
            <a:r>
              <a:rPr lang="en-US"/>
              <a:t>Amen.</a:t>
            </a:r>
          </a:p>
          <a:p>
            <a:endParaRPr lang="en-US"/>
          </a:p>
          <a:p>
            <a:endParaRPr lang="en-US"/>
          </a:p>
        </p:txBody>
      </p:sp>
      <p:sp>
        <p:nvSpPr>
          <p:cNvPr id="4" name="Slide Number Placeholder 3"/>
          <p:cNvSpPr>
            <a:spLocks noGrp="1"/>
          </p:cNvSpPr>
          <p:nvPr>
            <p:ph type="sldNum" sz="quarter" idx="10"/>
          </p:nvPr>
        </p:nvSpPr>
        <p:spPr/>
        <p:txBody>
          <a:bodyPr/>
          <a:lstStyle/>
          <a:p>
            <a:fld id="{5FE01339-9D9B-41F0-BF1E-8248E1A58680}" type="slidenum">
              <a:rPr lang="en-US" smtClean="0"/>
              <a:t>31</a:t>
            </a:fld>
            <a:endParaRPr lang="en-US"/>
          </a:p>
        </p:txBody>
      </p:sp>
    </p:spTree>
    <p:extLst>
      <p:ext uri="{BB962C8B-B14F-4D97-AF65-F5344CB8AC3E}">
        <p14:creationId xmlns:p14="http://schemas.microsoft.com/office/powerpoint/2010/main" val="26570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7:10 – 7:14</a:t>
            </a:r>
          </a:p>
          <a:p>
            <a:endParaRPr lang="en-US" dirty="0"/>
          </a:p>
          <a:p>
            <a:r>
              <a:rPr lang="en-US" dirty="0"/>
              <a:t>Video – 7:14 – 7:17</a:t>
            </a:r>
          </a:p>
          <a:p>
            <a:endParaRPr lang="en-US" dirty="0"/>
          </a:p>
          <a:p>
            <a:r>
              <a:rPr lang="en-US" dirty="0"/>
              <a:t>Greg presents</a:t>
            </a:r>
          </a:p>
          <a:p>
            <a:endParaRPr lang="en-US" dirty="0"/>
          </a:p>
          <a:p>
            <a:endParaRPr lang="en-US" dirty="0"/>
          </a:p>
          <a:p>
            <a:endParaRPr lang="en-US" dirty="0"/>
          </a:p>
          <a:p>
            <a:r>
              <a:rPr lang="en-US" dirty="0"/>
              <a:t>Greg will put together his own slides </a:t>
            </a:r>
          </a:p>
          <a:p>
            <a:endParaRPr lang="en-US" dirty="0"/>
          </a:p>
          <a:p>
            <a:r>
              <a:rPr lang="en-US" dirty="0"/>
              <a:t>When Greg is finished, he needs to make a segue statement between Greg and Trip.</a:t>
            </a:r>
          </a:p>
          <a:p>
            <a:endParaRPr lang="en-US" dirty="0"/>
          </a:p>
        </p:txBody>
      </p:sp>
      <p:sp>
        <p:nvSpPr>
          <p:cNvPr id="4" name="Slide Number Placeholder 3"/>
          <p:cNvSpPr>
            <a:spLocks noGrp="1"/>
          </p:cNvSpPr>
          <p:nvPr>
            <p:ph type="sldNum" sz="quarter" idx="10"/>
          </p:nvPr>
        </p:nvSpPr>
        <p:spPr/>
        <p:txBody>
          <a:bodyPr/>
          <a:lstStyle/>
          <a:p>
            <a:fld id="{5FE01339-9D9B-41F0-BF1E-8248E1A58680}" type="slidenum">
              <a:rPr lang="en-US" smtClean="0"/>
              <a:t>4</a:t>
            </a:fld>
            <a:endParaRPr lang="en-US"/>
          </a:p>
        </p:txBody>
      </p:sp>
    </p:spTree>
    <p:extLst>
      <p:ext uri="{BB962C8B-B14F-4D97-AF65-F5344CB8AC3E}">
        <p14:creationId xmlns:p14="http://schemas.microsoft.com/office/powerpoint/2010/main" val="1637458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7:17 - </a:t>
            </a:r>
          </a:p>
        </p:txBody>
      </p:sp>
      <p:sp>
        <p:nvSpPr>
          <p:cNvPr id="4" name="Slide Number Placeholder 3"/>
          <p:cNvSpPr>
            <a:spLocks noGrp="1"/>
          </p:cNvSpPr>
          <p:nvPr>
            <p:ph type="sldNum" sz="quarter" idx="10"/>
          </p:nvPr>
        </p:nvSpPr>
        <p:spPr/>
        <p:txBody>
          <a:bodyPr/>
          <a:lstStyle/>
          <a:p>
            <a:fld id="{925D789E-08A5-B643-B114-DC39EB4FC90A}" type="slidenum">
              <a:rPr lang="en-US" smtClean="0"/>
              <a:t>5</a:t>
            </a:fld>
            <a:endParaRPr lang="en-US"/>
          </a:p>
        </p:txBody>
      </p:sp>
    </p:spTree>
    <p:extLst>
      <p:ext uri="{BB962C8B-B14F-4D97-AF65-F5344CB8AC3E}">
        <p14:creationId xmlns:p14="http://schemas.microsoft.com/office/powerpoint/2010/main" val="347228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E01339-9D9B-41F0-BF1E-8248E1A58680}" type="slidenum">
              <a:rPr lang="en-US" smtClean="0"/>
              <a:t>6</a:t>
            </a:fld>
            <a:endParaRPr lang="en-US"/>
          </a:p>
        </p:txBody>
      </p:sp>
    </p:spTree>
    <p:extLst>
      <p:ext uri="{BB962C8B-B14F-4D97-AF65-F5344CB8AC3E}">
        <p14:creationId xmlns:p14="http://schemas.microsoft.com/office/powerpoint/2010/main" val="236123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a:solidFill>
                  <a:schemeClr val="tx1"/>
                </a:solidFill>
                <a:effectLst/>
                <a:latin typeface="+mn-lt"/>
                <a:ea typeface="+mn-ea"/>
                <a:cs typeface="+mn-cs"/>
              </a:rPr>
              <a:t>Baptism is about:</a:t>
            </a:r>
          </a:p>
          <a:p>
            <a:pPr marL="171450" indent="-171450">
              <a:buFont typeface="Arial" panose="020B0604020202020204" pitchFamily="34" charset="0"/>
              <a:buChar char="•"/>
            </a:pPr>
            <a:r>
              <a:rPr lang="en-US" sz="1200" b="1" i="0" u="sng" kern="1200" dirty="0">
                <a:solidFill>
                  <a:schemeClr val="tx1"/>
                </a:solidFill>
                <a:effectLst/>
                <a:latin typeface="+mn-lt"/>
                <a:ea typeface="+mn-ea"/>
                <a:cs typeface="+mn-cs"/>
              </a:rPr>
              <a:t>INCORPORATION INTO CHRIST’S CHURCH</a:t>
            </a:r>
            <a:r>
              <a:rPr lang="en-US" sz="1200" b="1" i="0" kern="1200">
                <a:solidFill>
                  <a:schemeClr val="tx1"/>
                </a:solidFill>
                <a:effectLst/>
                <a:latin typeface="+mn-lt"/>
                <a:ea typeface="+mn-ea"/>
                <a:cs typeface="+mn-cs"/>
              </a:rPr>
              <a:t>... which literally means “</a:t>
            </a:r>
            <a:r>
              <a:rPr lang="en-US" sz="1200" b="1" i="0" kern="1200" dirty="0">
                <a:solidFill>
                  <a:schemeClr val="tx1"/>
                </a:solidFill>
                <a:effectLst/>
                <a:latin typeface="+mn-lt"/>
                <a:ea typeface="+mn-ea"/>
                <a:cs typeface="+mn-cs"/>
              </a:rPr>
              <a:t>INTO THE FORM OF A BODY</a:t>
            </a:r>
            <a:r>
              <a:rPr lang="en-US" sz="1200" b="1" i="0" kern="1200">
                <a:solidFill>
                  <a:schemeClr val="tx1"/>
                </a:solidFill>
                <a:effectLst/>
                <a:latin typeface="+mn-lt"/>
                <a:ea typeface="+mn-ea"/>
                <a:cs typeface="+mn-cs"/>
              </a:rPr>
              <a:t>” which literally means, “into the form of a body</a:t>
            </a:r>
            <a:r>
              <a:rPr lang="en-US" sz="1200" b="1" i="0" kern="1200" dirty="0">
                <a:solidFill>
                  <a:schemeClr val="tx1"/>
                </a:solidFill>
                <a:effectLst/>
                <a:latin typeface="+mn-lt"/>
                <a:ea typeface="+mn-ea"/>
                <a:cs typeface="+mn-cs"/>
              </a:rPr>
              <a:t>”. A </a:t>
            </a:r>
            <a:r>
              <a:rPr lang="en-US" sz="1200" b="1" i="0" kern="1200">
                <a:solidFill>
                  <a:schemeClr val="tx1"/>
                </a:solidFill>
                <a:effectLst/>
                <a:latin typeface="+mn-lt"/>
                <a:ea typeface="+mn-ea"/>
                <a:cs typeface="+mn-cs"/>
              </a:rPr>
              <a:t>body </a:t>
            </a:r>
            <a:r>
              <a:rPr lang="en-US" sz="1200" b="1" i="0" kern="1200" dirty="0">
                <a:solidFill>
                  <a:schemeClr val="tx1"/>
                </a:solidFill>
                <a:effectLst/>
                <a:latin typeface="+mn-lt"/>
                <a:ea typeface="+mn-ea"/>
                <a:cs typeface="+mn-cs"/>
              </a:rPr>
              <a:t>develops. It changes </a:t>
            </a:r>
            <a:r>
              <a:rPr lang="en-US" sz="1200" b="1" i="0" kern="1200">
                <a:solidFill>
                  <a:schemeClr val="tx1"/>
                </a:solidFill>
                <a:effectLst/>
                <a:latin typeface="+mn-lt"/>
                <a:ea typeface="+mn-ea"/>
                <a:cs typeface="+mn-cs"/>
              </a:rPr>
              <a:t>and </a:t>
            </a:r>
            <a:r>
              <a:rPr lang="en-US" sz="1200" b="1" i="0" kern="1200" dirty="0">
                <a:solidFill>
                  <a:schemeClr val="tx1"/>
                </a:solidFill>
                <a:effectLst/>
                <a:latin typeface="+mn-lt"/>
                <a:ea typeface="+mn-ea"/>
                <a:cs typeface="+mn-cs"/>
              </a:rPr>
              <a:t>adapts </a:t>
            </a:r>
            <a:r>
              <a:rPr lang="en-US" sz="1200" b="1" i="0" kern="1200">
                <a:solidFill>
                  <a:schemeClr val="tx1"/>
                </a:solidFill>
                <a:effectLst/>
                <a:latin typeface="+mn-lt"/>
                <a:ea typeface="+mn-ea"/>
                <a:cs typeface="+mn-cs"/>
              </a:rPr>
              <a:t>and </a:t>
            </a:r>
            <a:r>
              <a:rPr lang="en-US" sz="1200" b="1" i="0" kern="1200" dirty="0">
                <a:solidFill>
                  <a:schemeClr val="tx1"/>
                </a:solidFill>
                <a:effectLst/>
                <a:latin typeface="+mn-lt"/>
                <a:ea typeface="+mn-ea"/>
                <a:cs typeface="+mn-cs"/>
              </a:rPr>
              <a:t>develops </a:t>
            </a:r>
            <a:r>
              <a:rPr lang="en-US" sz="1200" b="1" i="0" kern="1200">
                <a:solidFill>
                  <a:schemeClr val="tx1"/>
                </a:solidFill>
                <a:effectLst/>
                <a:latin typeface="+mn-lt"/>
                <a:ea typeface="+mn-ea"/>
                <a:cs typeface="+mn-cs"/>
              </a:rPr>
              <a:t>so </a:t>
            </a:r>
            <a:r>
              <a:rPr lang="en-US" sz="1200" b="1" i="0" kern="1200" dirty="0">
                <a:solidFill>
                  <a:schemeClr val="tx1"/>
                </a:solidFill>
                <a:effectLst/>
                <a:latin typeface="+mn-lt"/>
                <a:ea typeface="+mn-ea"/>
                <a:cs typeface="+mn-cs"/>
              </a:rPr>
              <a:t>each member can meet current needs.</a:t>
            </a:r>
          </a:p>
          <a:p>
            <a:pPr marL="171450" indent="-171450">
              <a:buFont typeface="Arial" panose="020B0604020202020204" pitchFamily="34" charset="0"/>
              <a:buChar char="•"/>
            </a:pPr>
            <a:endParaRPr lang="en-US" sz="1200" b="1"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A sign of “</a:t>
            </a:r>
            <a:r>
              <a:rPr lang="en-US" sz="1200" b="0" i="0" u="sng" kern="1200" dirty="0">
                <a:solidFill>
                  <a:schemeClr val="tx1"/>
                </a:solidFill>
                <a:effectLst/>
                <a:latin typeface="+mn-lt"/>
                <a:ea typeface="+mn-ea"/>
                <a:cs typeface="+mn-cs"/>
              </a:rPr>
              <a:t>REGENERATION OR THE NEW BIRTH</a:t>
            </a:r>
            <a:r>
              <a:rPr lang="en-US" sz="1200" b="0" i="0" kern="1200">
                <a:solidFill>
                  <a:schemeClr val="tx1"/>
                </a:solidFill>
                <a:effectLst/>
                <a:latin typeface="+mn-lt"/>
                <a:ea typeface="+mn-ea"/>
                <a:cs typeface="+mn-cs"/>
              </a:rPr>
              <a:t>”... and regeneration is about </a:t>
            </a:r>
            <a:r>
              <a:rPr lang="en-US" sz="1200" b="0" i="0" kern="1200" dirty="0">
                <a:solidFill>
                  <a:schemeClr val="tx1"/>
                </a:solidFill>
                <a:effectLst/>
                <a:latin typeface="+mn-lt"/>
                <a:ea typeface="+mn-ea"/>
                <a:cs typeface="+mn-cs"/>
              </a:rPr>
              <a:t>BEING ONE THING AND DEVELOPING INTO  SOMETHING NEW</a:t>
            </a:r>
            <a:r>
              <a:rPr lang="en-US" sz="1200" b="0" i="0" kern="1200">
                <a:solidFill>
                  <a:schemeClr val="tx1"/>
                </a:solidFill>
                <a:effectLst/>
                <a:latin typeface="+mn-lt"/>
                <a:ea typeface="+mn-ea"/>
                <a:cs typeface="+mn-cs"/>
              </a:rPr>
              <a: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Sign of the </a:t>
            </a:r>
            <a:r>
              <a:rPr lang="en-US" sz="1200" b="0" i="0" u="sng" kern="1200" dirty="0">
                <a:solidFill>
                  <a:schemeClr val="tx1"/>
                </a:solidFill>
                <a:effectLst/>
                <a:latin typeface="+mn-lt"/>
                <a:ea typeface="+mn-ea"/>
                <a:cs typeface="+mn-cs"/>
              </a:rPr>
              <a:t>COVENANT BETWEEN GOD AND GOD’S PEOPLE</a:t>
            </a:r>
            <a:r>
              <a:rPr lang="en-US" sz="1200" b="0" i="0" kern="1200" dirty="0">
                <a:solidFill>
                  <a:schemeClr val="tx1"/>
                </a:solidFill>
                <a:effectLst/>
                <a:latin typeface="+mn-lt"/>
                <a:ea typeface="+mn-ea"/>
                <a:cs typeface="+mn-cs"/>
              </a:rPr>
              <a:t>,... covenant is about RELATIONSHIP </a:t>
            </a:r>
            <a:r>
              <a:rPr lang="en-US" sz="1200" b="0" i="0" kern="1200">
                <a:solidFill>
                  <a:schemeClr val="tx1"/>
                </a:solidFill>
                <a:effectLst/>
                <a:latin typeface="+mn-lt"/>
                <a:ea typeface="+mn-ea"/>
                <a:cs typeface="+mn-cs"/>
              </a:rPr>
              <a:t>and a relationship is about growth and change and a deepening understand of who we are to each other.</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sng" kern="1200" dirty="0">
                <a:solidFill>
                  <a:schemeClr val="tx1"/>
                </a:solidFill>
                <a:effectLst/>
                <a:latin typeface="+mn-lt"/>
                <a:ea typeface="+mn-ea"/>
                <a:cs typeface="+mn-cs"/>
              </a:rPr>
              <a:t>MARK OF CHRISTIAN DISCIPLESHIP</a:t>
            </a:r>
            <a:r>
              <a:rPr lang="en-US" sz="1200" b="0" i="0" kern="1200">
                <a:solidFill>
                  <a:schemeClr val="tx1"/>
                </a:solidFill>
                <a:effectLst/>
                <a:latin typeface="+mn-lt"/>
                <a:ea typeface="+mn-ea"/>
                <a:cs typeface="+mn-cs"/>
              </a:rPr>
              <a:t>... and discipleship is about a journey, a </a:t>
            </a:r>
            <a:r>
              <a:rPr lang="en-US" sz="1200" b="0" i="0" kern="1200" dirty="0">
                <a:solidFill>
                  <a:schemeClr val="tx1"/>
                </a:solidFill>
                <a:effectLst/>
                <a:latin typeface="+mn-lt"/>
                <a:ea typeface="+mn-ea"/>
                <a:cs typeface="+mn-cs"/>
              </a:rPr>
              <a:t>FOLLOWING OF JESUS</a:t>
            </a:r>
            <a:r>
              <a:rPr lang="en-US" sz="1200" b="0" i="0" kern="1200">
                <a:solidFill>
                  <a:schemeClr val="tx1"/>
                </a:solidFill>
                <a:effectLst/>
                <a:latin typeface="+mn-lt"/>
                <a:ea typeface="+mn-ea"/>
                <a:cs typeface="+mn-cs"/>
              </a:rPr>
              <a:t>, and following someone means movement from one place to another</a:t>
            </a:r>
            <a:r>
              <a:rPr lang="en-US" sz="1200" b="0" i="0" kern="1200" dirty="0">
                <a:solidFill>
                  <a:schemeClr val="tx1"/>
                </a:solidFill>
                <a:effectLst/>
                <a:latin typeface="+mn-lt"/>
                <a:ea typeface="+mn-ea"/>
                <a:cs typeface="+mn-cs"/>
              </a:rPr>
              <a:t>…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AND MOVEMENT IS ABOUT MOVING FROM ONE PLACE TO ANOTHER</a:t>
            </a:r>
            <a:r>
              <a:rPr lang="en-US" sz="1200" b="0" i="0" kern="120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E01339-9D9B-41F0-BF1E-8248E1A58680}" type="slidenum">
              <a:rPr lang="en-US" smtClean="0"/>
              <a:t>7</a:t>
            </a:fld>
            <a:endParaRPr lang="en-US"/>
          </a:p>
        </p:txBody>
      </p:sp>
    </p:spTree>
    <p:extLst>
      <p:ext uri="{BB962C8B-B14F-4D97-AF65-F5344CB8AC3E}">
        <p14:creationId xmlns:p14="http://schemas.microsoft.com/office/powerpoint/2010/main" val="582253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a:solidFill>
                  <a:schemeClr val="tx1"/>
                </a:solidFill>
                <a:effectLst/>
                <a:latin typeface="+mn-lt"/>
                <a:ea typeface="+mn-ea"/>
                <a:cs typeface="+mn-cs"/>
              </a:rPr>
              <a:t>Baptism is about:</a:t>
            </a:r>
          </a:p>
          <a:p>
            <a:pPr marL="171450" indent="-171450">
              <a:buFont typeface="Arial" panose="020B0604020202020204" pitchFamily="34" charset="0"/>
              <a:buChar char="•"/>
            </a:pPr>
            <a:r>
              <a:rPr lang="en-US" sz="1200" b="0" i="0" u="sng" kern="1200" dirty="0">
                <a:solidFill>
                  <a:schemeClr val="tx1"/>
                </a:solidFill>
                <a:effectLst/>
                <a:latin typeface="+mn-lt"/>
                <a:ea typeface="+mn-ea"/>
                <a:cs typeface="+mn-cs"/>
              </a:rPr>
              <a:t>INCORPORATION INTO CHRIST’S CHURCH</a:t>
            </a:r>
            <a:r>
              <a:rPr lang="en-US" sz="1200" b="0" i="0" kern="1200">
                <a:solidFill>
                  <a:schemeClr val="tx1"/>
                </a:solidFill>
                <a:effectLst/>
                <a:latin typeface="+mn-lt"/>
                <a:ea typeface="+mn-ea"/>
                <a:cs typeface="+mn-cs"/>
              </a:rPr>
              <a:t>... which literally means “</a:t>
            </a:r>
            <a:r>
              <a:rPr lang="en-US" sz="1200" b="0" i="0" kern="1200" dirty="0">
                <a:solidFill>
                  <a:schemeClr val="tx1"/>
                </a:solidFill>
                <a:effectLst/>
                <a:latin typeface="+mn-lt"/>
                <a:ea typeface="+mn-ea"/>
                <a:cs typeface="+mn-cs"/>
              </a:rPr>
              <a:t>INTO THE FORM OF A BODY</a:t>
            </a:r>
            <a:r>
              <a:rPr lang="en-US" sz="1200" b="0" i="0" kern="1200">
                <a:solidFill>
                  <a:schemeClr val="tx1"/>
                </a:solidFill>
                <a:effectLst/>
                <a:latin typeface="+mn-lt"/>
                <a:ea typeface="+mn-ea"/>
                <a:cs typeface="+mn-cs"/>
              </a:rPr>
              <a:t>” which literally means, “into the form of a body</a:t>
            </a:r>
            <a:r>
              <a:rPr lang="en-US" sz="1200" b="0" i="0" kern="1200" dirty="0">
                <a:solidFill>
                  <a:schemeClr val="tx1"/>
                </a:solidFill>
                <a:effectLst/>
                <a:latin typeface="+mn-lt"/>
                <a:ea typeface="+mn-ea"/>
                <a:cs typeface="+mn-cs"/>
              </a:rPr>
              <a:t>”. A </a:t>
            </a:r>
            <a:r>
              <a:rPr lang="en-US" sz="1200" b="0" i="0" kern="1200">
                <a:solidFill>
                  <a:schemeClr val="tx1"/>
                </a:solidFill>
                <a:effectLst/>
                <a:latin typeface="+mn-lt"/>
                <a:ea typeface="+mn-ea"/>
                <a:cs typeface="+mn-cs"/>
              </a:rPr>
              <a:t>body </a:t>
            </a:r>
            <a:r>
              <a:rPr lang="en-US" sz="1200" b="0" i="0" kern="1200" dirty="0">
                <a:solidFill>
                  <a:schemeClr val="tx1"/>
                </a:solidFill>
                <a:effectLst/>
                <a:latin typeface="+mn-lt"/>
                <a:ea typeface="+mn-ea"/>
                <a:cs typeface="+mn-cs"/>
              </a:rPr>
              <a:t>develops. It changes </a:t>
            </a:r>
            <a:r>
              <a:rPr lang="en-US" sz="1200" b="0" i="0" kern="1200">
                <a:solidFill>
                  <a:schemeClr val="tx1"/>
                </a:solidFill>
                <a:effectLst/>
                <a:latin typeface="+mn-lt"/>
                <a:ea typeface="+mn-ea"/>
                <a:cs typeface="+mn-cs"/>
              </a:rPr>
              <a:t>and </a:t>
            </a:r>
            <a:r>
              <a:rPr lang="en-US" sz="1200" b="0" i="0" kern="1200" dirty="0">
                <a:solidFill>
                  <a:schemeClr val="tx1"/>
                </a:solidFill>
                <a:effectLst/>
                <a:latin typeface="+mn-lt"/>
                <a:ea typeface="+mn-ea"/>
                <a:cs typeface="+mn-cs"/>
              </a:rPr>
              <a:t>adapts </a:t>
            </a:r>
            <a:r>
              <a:rPr lang="en-US" sz="1200" b="0" i="0" kern="1200">
                <a:solidFill>
                  <a:schemeClr val="tx1"/>
                </a:solidFill>
                <a:effectLst/>
                <a:latin typeface="+mn-lt"/>
                <a:ea typeface="+mn-ea"/>
                <a:cs typeface="+mn-cs"/>
              </a:rPr>
              <a:t>and </a:t>
            </a:r>
            <a:r>
              <a:rPr lang="en-US" sz="1200" b="0" i="0" kern="1200" dirty="0">
                <a:solidFill>
                  <a:schemeClr val="tx1"/>
                </a:solidFill>
                <a:effectLst/>
                <a:latin typeface="+mn-lt"/>
                <a:ea typeface="+mn-ea"/>
                <a:cs typeface="+mn-cs"/>
              </a:rPr>
              <a:t>develops </a:t>
            </a:r>
            <a:r>
              <a:rPr lang="en-US" sz="1200" b="0" i="0" kern="1200">
                <a:solidFill>
                  <a:schemeClr val="tx1"/>
                </a:solidFill>
                <a:effectLst/>
                <a:latin typeface="+mn-lt"/>
                <a:ea typeface="+mn-ea"/>
                <a:cs typeface="+mn-cs"/>
              </a:rPr>
              <a:t>so </a:t>
            </a:r>
            <a:r>
              <a:rPr lang="en-US" sz="1200" b="0" i="0" kern="1200" dirty="0">
                <a:solidFill>
                  <a:schemeClr val="tx1"/>
                </a:solidFill>
                <a:effectLst/>
                <a:latin typeface="+mn-lt"/>
                <a:ea typeface="+mn-ea"/>
                <a:cs typeface="+mn-cs"/>
              </a:rPr>
              <a:t>each member can meet current needs.</a:t>
            </a:r>
          </a:p>
          <a:p>
            <a:pPr marL="171450" indent="-171450">
              <a:buFont typeface="Arial" panose="020B0604020202020204" pitchFamily="34" charset="0"/>
              <a:buChar char="•"/>
            </a:pP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a:solidFill>
                  <a:schemeClr val="tx1"/>
                </a:solidFill>
                <a:effectLst/>
                <a:latin typeface="+mn-lt"/>
                <a:ea typeface="+mn-ea"/>
                <a:cs typeface="+mn-cs"/>
              </a:rPr>
              <a:t>A sign of “</a:t>
            </a:r>
            <a:r>
              <a:rPr lang="en-US" sz="1200" b="1" i="0" u="sng" kern="1200" dirty="0">
                <a:solidFill>
                  <a:schemeClr val="tx1"/>
                </a:solidFill>
                <a:effectLst/>
                <a:latin typeface="+mn-lt"/>
                <a:ea typeface="+mn-ea"/>
                <a:cs typeface="+mn-cs"/>
              </a:rPr>
              <a:t>REGENERATION OR THE NEW BIRTH</a:t>
            </a:r>
            <a:r>
              <a:rPr lang="en-US" sz="1200" b="1" i="0" kern="1200">
                <a:solidFill>
                  <a:schemeClr val="tx1"/>
                </a:solidFill>
                <a:effectLst/>
                <a:latin typeface="+mn-lt"/>
                <a:ea typeface="+mn-ea"/>
                <a:cs typeface="+mn-cs"/>
              </a:rPr>
              <a:t>”... and regeneration is about </a:t>
            </a:r>
            <a:r>
              <a:rPr lang="en-US" sz="1200" b="1" i="0" kern="1200" dirty="0">
                <a:solidFill>
                  <a:schemeClr val="tx1"/>
                </a:solidFill>
                <a:effectLst/>
                <a:latin typeface="+mn-lt"/>
                <a:ea typeface="+mn-ea"/>
                <a:cs typeface="+mn-cs"/>
              </a:rPr>
              <a:t>BEING ONE THING AND DEVELOPING INTO  SOMETHING NEW</a:t>
            </a:r>
            <a:r>
              <a:rPr lang="en-US" sz="1200" b="1" i="0" kern="1200">
                <a:solidFill>
                  <a:schemeClr val="tx1"/>
                </a:solidFill>
                <a:effectLst/>
                <a:latin typeface="+mn-lt"/>
                <a:ea typeface="+mn-ea"/>
                <a:cs typeface="+mn-cs"/>
              </a:rPr>
              <a: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Sign of the </a:t>
            </a:r>
            <a:r>
              <a:rPr lang="en-US" sz="1200" b="0" i="0" u="sng" kern="1200" dirty="0">
                <a:solidFill>
                  <a:schemeClr val="tx1"/>
                </a:solidFill>
                <a:effectLst/>
                <a:latin typeface="+mn-lt"/>
                <a:ea typeface="+mn-ea"/>
                <a:cs typeface="+mn-cs"/>
              </a:rPr>
              <a:t>COVENANT BETWEEN GOD AND GOD’S PEOPLE</a:t>
            </a:r>
            <a:r>
              <a:rPr lang="en-US" sz="1200" b="0" i="0" kern="1200" dirty="0">
                <a:solidFill>
                  <a:schemeClr val="tx1"/>
                </a:solidFill>
                <a:effectLst/>
                <a:latin typeface="+mn-lt"/>
                <a:ea typeface="+mn-ea"/>
                <a:cs typeface="+mn-cs"/>
              </a:rPr>
              <a:t>,... covenant is about RELATIONSHIP </a:t>
            </a:r>
            <a:r>
              <a:rPr lang="en-US" sz="1200" b="0" i="0" kern="1200">
                <a:solidFill>
                  <a:schemeClr val="tx1"/>
                </a:solidFill>
                <a:effectLst/>
                <a:latin typeface="+mn-lt"/>
                <a:ea typeface="+mn-ea"/>
                <a:cs typeface="+mn-cs"/>
              </a:rPr>
              <a:t>and a relationship is about growth and change and a deepening understand of who we are to each other.</a:t>
            </a:r>
          </a:p>
          <a:p>
            <a:pPr marL="171450" indent="-171450">
              <a:buFont typeface="Arial" panose="020B0604020202020204" pitchFamily="34" charset="0"/>
              <a:buChar char="•"/>
            </a:pPr>
            <a:endParaRPr lang="en-US" sz="1200" b="0" i="0" u="sng"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sng" kern="1200" dirty="0">
                <a:solidFill>
                  <a:schemeClr val="tx1"/>
                </a:solidFill>
                <a:effectLst/>
                <a:latin typeface="+mn-lt"/>
                <a:ea typeface="+mn-ea"/>
                <a:cs typeface="+mn-cs"/>
              </a:rPr>
              <a:t>MARK OF CHRISTIAN DISCIPLESHIP</a:t>
            </a:r>
            <a:r>
              <a:rPr lang="en-US" sz="1200" b="0" i="0" kern="1200">
                <a:solidFill>
                  <a:schemeClr val="tx1"/>
                </a:solidFill>
                <a:effectLst/>
                <a:latin typeface="+mn-lt"/>
                <a:ea typeface="+mn-ea"/>
                <a:cs typeface="+mn-cs"/>
              </a:rPr>
              <a:t>... and discipleship is about a journey, a </a:t>
            </a:r>
            <a:r>
              <a:rPr lang="en-US" sz="1200" b="0" i="0" kern="1200" dirty="0">
                <a:solidFill>
                  <a:schemeClr val="tx1"/>
                </a:solidFill>
                <a:effectLst/>
                <a:latin typeface="+mn-lt"/>
                <a:ea typeface="+mn-ea"/>
                <a:cs typeface="+mn-cs"/>
              </a:rPr>
              <a:t>FOLLOWING OF JESUS</a:t>
            </a:r>
            <a:r>
              <a:rPr lang="en-US" sz="1200" b="0" i="0" kern="1200">
                <a:solidFill>
                  <a:schemeClr val="tx1"/>
                </a:solidFill>
                <a:effectLst/>
                <a:latin typeface="+mn-lt"/>
                <a:ea typeface="+mn-ea"/>
                <a:cs typeface="+mn-cs"/>
              </a:rPr>
              <a:t>, and following someone means movement from one place to another</a:t>
            </a:r>
            <a:r>
              <a:rPr lang="en-US" sz="1200" b="0" i="0" kern="1200" dirty="0">
                <a:solidFill>
                  <a:schemeClr val="tx1"/>
                </a:solidFill>
                <a:effectLst/>
                <a:latin typeface="+mn-lt"/>
                <a:ea typeface="+mn-ea"/>
                <a:cs typeface="+mn-cs"/>
              </a:rPr>
              <a:t>…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AND MOVEMENT IS ABOUT MOVING FROM ONE PLACE TO ANOTHER</a:t>
            </a:r>
            <a:r>
              <a:rPr lang="en-US" sz="1200" b="1"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5FE01339-9D9B-41F0-BF1E-8248E1A58680}" type="slidenum">
              <a:rPr lang="en-US" smtClean="0"/>
              <a:t>8</a:t>
            </a:fld>
            <a:endParaRPr lang="en-US"/>
          </a:p>
        </p:txBody>
      </p:sp>
    </p:spTree>
    <p:extLst>
      <p:ext uri="{BB962C8B-B14F-4D97-AF65-F5344CB8AC3E}">
        <p14:creationId xmlns:p14="http://schemas.microsoft.com/office/powerpoint/2010/main" val="40813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a:solidFill>
                  <a:schemeClr val="tx1"/>
                </a:solidFill>
                <a:effectLst/>
                <a:latin typeface="+mn-lt"/>
                <a:ea typeface="+mn-ea"/>
                <a:cs typeface="+mn-cs"/>
              </a:rPr>
              <a:t>Baptism is about:</a:t>
            </a:r>
          </a:p>
          <a:p>
            <a:pPr marL="171450" indent="-171450">
              <a:buFont typeface="Arial" panose="020B0604020202020204" pitchFamily="34" charset="0"/>
              <a:buChar char="•"/>
            </a:pPr>
            <a:r>
              <a:rPr lang="en-US" sz="1200" b="0" i="0" u="sng" kern="1200" dirty="0">
                <a:solidFill>
                  <a:schemeClr val="tx1"/>
                </a:solidFill>
                <a:effectLst/>
                <a:latin typeface="+mn-lt"/>
                <a:ea typeface="+mn-ea"/>
                <a:cs typeface="+mn-cs"/>
              </a:rPr>
              <a:t>INCORPORATION INTO CHRIST’S CHURCH</a:t>
            </a:r>
            <a:r>
              <a:rPr lang="en-US" sz="1200" b="0" i="0" kern="1200">
                <a:solidFill>
                  <a:schemeClr val="tx1"/>
                </a:solidFill>
                <a:effectLst/>
                <a:latin typeface="+mn-lt"/>
                <a:ea typeface="+mn-ea"/>
                <a:cs typeface="+mn-cs"/>
              </a:rPr>
              <a:t>... which literally means “</a:t>
            </a:r>
            <a:r>
              <a:rPr lang="en-US" sz="1200" b="0" i="0" kern="1200" dirty="0">
                <a:solidFill>
                  <a:schemeClr val="tx1"/>
                </a:solidFill>
                <a:effectLst/>
                <a:latin typeface="+mn-lt"/>
                <a:ea typeface="+mn-ea"/>
                <a:cs typeface="+mn-cs"/>
              </a:rPr>
              <a:t>INTO THE FORM OF A BODY</a:t>
            </a:r>
            <a:r>
              <a:rPr lang="en-US" sz="1200" b="0" i="0" kern="1200">
                <a:solidFill>
                  <a:schemeClr val="tx1"/>
                </a:solidFill>
                <a:effectLst/>
                <a:latin typeface="+mn-lt"/>
                <a:ea typeface="+mn-ea"/>
                <a:cs typeface="+mn-cs"/>
              </a:rPr>
              <a:t>” which literally means, “into the form of a body</a:t>
            </a:r>
            <a:r>
              <a:rPr lang="en-US" sz="1200" b="0" i="0" kern="1200" dirty="0">
                <a:solidFill>
                  <a:schemeClr val="tx1"/>
                </a:solidFill>
                <a:effectLst/>
                <a:latin typeface="+mn-lt"/>
                <a:ea typeface="+mn-ea"/>
                <a:cs typeface="+mn-cs"/>
              </a:rPr>
              <a:t>”. A </a:t>
            </a:r>
            <a:r>
              <a:rPr lang="en-US" sz="1200" b="0" i="0" kern="1200">
                <a:solidFill>
                  <a:schemeClr val="tx1"/>
                </a:solidFill>
                <a:effectLst/>
                <a:latin typeface="+mn-lt"/>
                <a:ea typeface="+mn-ea"/>
                <a:cs typeface="+mn-cs"/>
              </a:rPr>
              <a:t>body </a:t>
            </a:r>
            <a:r>
              <a:rPr lang="en-US" sz="1200" b="0" i="0" kern="1200" dirty="0">
                <a:solidFill>
                  <a:schemeClr val="tx1"/>
                </a:solidFill>
                <a:effectLst/>
                <a:latin typeface="+mn-lt"/>
                <a:ea typeface="+mn-ea"/>
                <a:cs typeface="+mn-cs"/>
              </a:rPr>
              <a:t>develops. It changes </a:t>
            </a:r>
            <a:r>
              <a:rPr lang="en-US" sz="1200" b="0" i="0" kern="1200">
                <a:solidFill>
                  <a:schemeClr val="tx1"/>
                </a:solidFill>
                <a:effectLst/>
                <a:latin typeface="+mn-lt"/>
                <a:ea typeface="+mn-ea"/>
                <a:cs typeface="+mn-cs"/>
              </a:rPr>
              <a:t>and </a:t>
            </a:r>
            <a:r>
              <a:rPr lang="en-US" sz="1200" b="0" i="0" kern="1200" dirty="0">
                <a:solidFill>
                  <a:schemeClr val="tx1"/>
                </a:solidFill>
                <a:effectLst/>
                <a:latin typeface="+mn-lt"/>
                <a:ea typeface="+mn-ea"/>
                <a:cs typeface="+mn-cs"/>
              </a:rPr>
              <a:t>adapts </a:t>
            </a:r>
            <a:r>
              <a:rPr lang="en-US" sz="1200" b="0" i="0" kern="1200">
                <a:solidFill>
                  <a:schemeClr val="tx1"/>
                </a:solidFill>
                <a:effectLst/>
                <a:latin typeface="+mn-lt"/>
                <a:ea typeface="+mn-ea"/>
                <a:cs typeface="+mn-cs"/>
              </a:rPr>
              <a:t>and </a:t>
            </a:r>
            <a:r>
              <a:rPr lang="en-US" sz="1200" b="0" i="0" kern="1200" dirty="0">
                <a:solidFill>
                  <a:schemeClr val="tx1"/>
                </a:solidFill>
                <a:effectLst/>
                <a:latin typeface="+mn-lt"/>
                <a:ea typeface="+mn-ea"/>
                <a:cs typeface="+mn-cs"/>
              </a:rPr>
              <a:t>develops </a:t>
            </a:r>
            <a:r>
              <a:rPr lang="en-US" sz="1200" b="0" i="0" kern="1200">
                <a:solidFill>
                  <a:schemeClr val="tx1"/>
                </a:solidFill>
                <a:effectLst/>
                <a:latin typeface="+mn-lt"/>
                <a:ea typeface="+mn-ea"/>
                <a:cs typeface="+mn-cs"/>
              </a:rPr>
              <a:t>so </a:t>
            </a:r>
            <a:r>
              <a:rPr lang="en-US" sz="1200" b="0" i="0" kern="1200" dirty="0">
                <a:solidFill>
                  <a:schemeClr val="tx1"/>
                </a:solidFill>
                <a:effectLst/>
                <a:latin typeface="+mn-lt"/>
                <a:ea typeface="+mn-ea"/>
                <a:cs typeface="+mn-cs"/>
              </a:rPr>
              <a:t>each member can meet current needs.</a:t>
            </a:r>
          </a:p>
          <a:p>
            <a:pPr marL="171450" indent="-171450">
              <a:buFont typeface="Arial" panose="020B0604020202020204" pitchFamily="34" charset="0"/>
              <a:buChar char="•"/>
            </a:pP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A sign of “</a:t>
            </a:r>
            <a:r>
              <a:rPr lang="en-US" sz="1200" b="0" i="0" u="sng" kern="1200" dirty="0">
                <a:solidFill>
                  <a:schemeClr val="tx1"/>
                </a:solidFill>
                <a:effectLst/>
                <a:latin typeface="+mn-lt"/>
                <a:ea typeface="+mn-ea"/>
                <a:cs typeface="+mn-cs"/>
              </a:rPr>
              <a:t>REGENERATION OR THE NEW BIRTH</a:t>
            </a:r>
            <a:r>
              <a:rPr lang="en-US" sz="1200" b="0" i="0" kern="1200">
                <a:solidFill>
                  <a:schemeClr val="tx1"/>
                </a:solidFill>
                <a:effectLst/>
                <a:latin typeface="+mn-lt"/>
                <a:ea typeface="+mn-ea"/>
                <a:cs typeface="+mn-cs"/>
              </a:rPr>
              <a:t>”... and regeneration is about </a:t>
            </a:r>
            <a:r>
              <a:rPr lang="en-US" sz="1200" b="0" i="0" kern="1200" dirty="0">
                <a:solidFill>
                  <a:schemeClr val="tx1"/>
                </a:solidFill>
                <a:effectLst/>
                <a:latin typeface="+mn-lt"/>
                <a:ea typeface="+mn-ea"/>
                <a:cs typeface="+mn-cs"/>
              </a:rPr>
              <a:t>BEING ONE THING AND DEVELOPING INTO  SOMETHING NEW</a:t>
            </a:r>
            <a:r>
              <a:rPr lang="en-US" sz="1200" b="0" i="0" kern="1200">
                <a:solidFill>
                  <a:schemeClr val="tx1"/>
                </a:solidFill>
                <a:effectLst/>
                <a:latin typeface="+mn-lt"/>
                <a:ea typeface="+mn-ea"/>
                <a:cs typeface="+mn-cs"/>
              </a:rPr>
              <a:t>.</a:t>
            </a:r>
          </a:p>
          <a:p>
            <a:pPr marL="171450" indent="-171450">
              <a:buFont typeface="Arial" panose="020B0604020202020204" pitchFamily="34" charset="0"/>
              <a:buChar char="•"/>
            </a:pP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a:solidFill>
                  <a:schemeClr val="tx1"/>
                </a:solidFill>
                <a:effectLst/>
                <a:latin typeface="+mn-lt"/>
                <a:ea typeface="+mn-ea"/>
                <a:cs typeface="+mn-cs"/>
              </a:rPr>
              <a:t>Sign of the </a:t>
            </a:r>
            <a:r>
              <a:rPr lang="en-US" sz="1200" b="1" i="0" u="sng" kern="1200" dirty="0">
                <a:solidFill>
                  <a:schemeClr val="tx1"/>
                </a:solidFill>
                <a:effectLst/>
                <a:latin typeface="+mn-lt"/>
                <a:ea typeface="+mn-ea"/>
                <a:cs typeface="+mn-cs"/>
              </a:rPr>
              <a:t>COVENANT BETWEEN GOD AND GOD’S PEOPLE</a:t>
            </a:r>
            <a:r>
              <a:rPr lang="en-US" sz="1200" b="1" i="0" kern="1200" dirty="0">
                <a:solidFill>
                  <a:schemeClr val="tx1"/>
                </a:solidFill>
                <a:effectLst/>
                <a:latin typeface="+mn-lt"/>
                <a:ea typeface="+mn-ea"/>
                <a:cs typeface="+mn-cs"/>
              </a:rPr>
              <a:t>,... covenant is about RELATIONSHIP </a:t>
            </a:r>
            <a:r>
              <a:rPr lang="en-US" sz="1200" b="1" i="0" kern="1200">
                <a:solidFill>
                  <a:schemeClr val="tx1"/>
                </a:solidFill>
                <a:effectLst/>
                <a:latin typeface="+mn-lt"/>
                <a:ea typeface="+mn-ea"/>
                <a:cs typeface="+mn-cs"/>
              </a:rPr>
              <a:t>and a relationship is about growth and change and a deepening understand of who we are to each other.</a:t>
            </a:r>
          </a:p>
          <a:p>
            <a:pPr marL="171450" indent="-171450">
              <a:buFont typeface="Arial" panose="020B0604020202020204" pitchFamily="34" charset="0"/>
              <a:buChar char="•"/>
            </a:pPr>
            <a:endParaRPr lang="en-US" sz="1200" b="0" i="0" u="sng"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sng" kern="1200" dirty="0">
                <a:solidFill>
                  <a:schemeClr val="tx1"/>
                </a:solidFill>
                <a:effectLst/>
                <a:latin typeface="+mn-lt"/>
                <a:ea typeface="+mn-ea"/>
                <a:cs typeface="+mn-cs"/>
              </a:rPr>
              <a:t>MARK OF CHRISTIAN DISCIPLESHIP</a:t>
            </a:r>
            <a:r>
              <a:rPr lang="en-US" sz="1200" b="0" i="0" kern="1200">
                <a:solidFill>
                  <a:schemeClr val="tx1"/>
                </a:solidFill>
                <a:effectLst/>
                <a:latin typeface="+mn-lt"/>
                <a:ea typeface="+mn-ea"/>
                <a:cs typeface="+mn-cs"/>
              </a:rPr>
              <a:t>... and discipleship is about a journey, a </a:t>
            </a:r>
            <a:r>
              <a:rPr lang="en-US" sz="1200" b="0" i="0" kern="1200" dirty="0">
                <a:solidFill>
                  <a:schemeClr val="tx1"/>
                </a:solidFill>
                <a:effectLst/>
                <a:latin typeface="+mn-lt"/>
                <a:ea typeface="+mn-ea"/>
                <a:cs typeface="+mn-cs"/>
              </a:rPr>
              <a:t>FOLLOWING OF JESUS</a:t>
            </a:r>
            <a:r>
              <a:rPr lang="en-US" sz="1200" b="0" i="0" kern="1200">
                <a:solidFill>
                  <a:schemeClr val="tx1"/>
                </a:solidFill>
                <a:effectLst/>
                <a:latin typeface="+mn-lt"/>
                <a:ea typeface="+mn-ea"/>
                <a:cs typeface="+mn-cs"/>
              </a:rPr>
              <a:t>, and following someone means movement from one place to another</a:t>
            </a:r>
            <a:r>
              <a:rPr lang="en-US" sz="1200" b="0" i="0" kern="1200" dirty="0">
                <a:solidFill>
                  <a:schemeClr val="tx1"/>
                </a:solidFill>
                <a:effectLst/>
                <a:latin typeface="+mn-lt"/>
                <a:ea typeface="+mn-ea"/>
                <a:cs typeface="+mn-cs"/>
              </a:rPr>
              <a:t>… </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AND MOVEMENT IS ABOUT MOVING FROM ONE PLACE TO ANOTHER</a:t>
            </a:r>
            <a:r>
              <a:rPr lang="en-US" sz="1200" b="0" i="0" kern="120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E01339-9D9B-41F0-BF1E-8248E1A58680}" type="slidenum">
              <a:rPr lang="en-US" smtClean="0"/>
              <a:t>9</a:t>
            </a:fld>
            <a:endParaRPr lang="en-US"/>
          </a:p>
        </p:txBody>
      </p:sp>
    </p:spTree>
    <p:extLst>
      <p:ext uri="{BB962C8B-B14F-4D97-AF65-F5344CB8AC3E}">
        <p14:creationId xmlns:p14="http://schemas.microsoft.com/office/powerpoint/2010/main" val="1141541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 name="Picture 2" descr="agency-ppt-setup-cover-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90935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92667" y="587997"/>
            <a:ext cx="10972800" cy="1037603"/>
          </a:xfrm>
          <a:prstGeom prst="rect">
            <a:avLst/>
          </a:prstGeom>
        </p:spPr>
        <p:txBody>
          <a:bodyPr vert="horz" anchor="ctr"/>
          <a:lstStyle>
            <a:lvl1pPr marL="0" indent="0">
              <a:buFontTx/>
              <a:buNone/>
              <a:defRPr sz="3200" b="1"/>
            </a:lvl1pPr>
          </a:lstStyle>
          <a:p>
            <a:pPr>
              <a:lnSpc>
                <a:spcPct val="80000"/>
              </a:lnSpc>
            </a:pPr>
            <a:r>
              <a:rPr lang="en-US" sz="4000"/>
              <a:t>CLICK HERE FOR THE HEADLINE TEXT</a:t>
            </a:r>
          </a:p>
        </p:txBody>
      </p:sp>
      <p:sp>
        <p:nvSpPr>
          <p:cNvPr id="9" name="Text Placeholder 8"/>
          <p:cNvSpPr>
            <a:spLocks noGrp="1"/>
          </p:cNvSpPr>
          <p:nvPr>
            <p:ph type="body" sz="quarter" idx="11" hasCustomPrompt="1"/>
          </p:nvPr>
        </p:nvSpPr>
        <p:spPr>
          <a:xfrm>
            <a:off x="592667" y="1625599"/>
            <a:ext cx="10972800" cy="4842933"/>
          </a:xfrm>
          <a:prstGeom prst="rect">
            <a:avLst/>
          </a:prstGeom>
        </p:spPr>
        <p:txBody>
          <a:bodyPr vert="horz"/>
          <a:lstStyle>
            <a:lvl1pPr marL="0" indent="0">
              <a:lnSpc>
                <a:spcPct val="90000"/>
              </a:lnSpc>
              <a:buFontTx/>
              <a:buNone/>
              <a:defRPr sz="3200"/>
            </a:lvl1pPr>
          </a:lstStyle>
          <a:p>
            <a:r>
              <a:rPr lang="en-US" sz="2000" kern="1200">
                <a:solidFill>
                  <a:srgbClr val="FF0000"/>
                </a:solidFill>
                <a:effectLst/>
                <a:latin typeface="+mn-lt"/>
                <a:ea typeface="+mn-ea"/>
                <a:cs typeface="+mn-cs"/>
              </a:rPr>
              <a:t>SUBHEAD</a:t>
            </a:r>
            <a:r>
              <a:rPr lang="en-US" sz="2000" kern="1200" baseline="0">
                <a:solidFill>
                  <a:srgbClr val="FF0000"/>
                </a:solidFill>
                <a:effectLst/>
                <a:latin typeface="+mn-lt"/>
                <a:ea typeface="+mn-ea"/>
                <a:cs typeface="+mn-cs"/>
              </a:rPr>
              <a:t> HERE</a:t>
            </a:r>
            <a:endParaRPr lang="en-US" sz="2000" kern="1200">
              <a:solidFill>
                <a:srgbClr val="FF0000"/>
              </a:solidFill>
              <a:effectLst/>
              <a:latin typeface="+mn-lt"/>
              <a:ea typeface="+mn-ea"/>
              <a:cs typeface="+mn-cs"/>
            </a:endParaRPr>
          </a:p>
          <a:p>
            <a:r>
              <a:rPr lang="en-US" sz="2000" kern="1200">
                <a:solidFill>
                  <a:schemeClr val="tx1"/>
                </a:solidFill>
                <a:effectLst/>
                <a:latin typeface="+mn-lt"/>
                <a:ea typeface="+mn-ea"/>
                <a:cs typeface="+mn-cs"/>
              </a:rPr>
              <a:t>Lorem ipsum dolor sit </a:t>
            </a:r>
            <a:r>
              <a:rPr lang="en-US" sz="2000" kern="1200" err="1">
                <a:solidFill>
                  <a:schemeClr val="tx1"/>
                </a:solidFill>
                <a:effectLst/>
                <a:latin typeface="+mn-lt"/>
                <a:ea typeface="+mn-ea"/>
                <a:cs typeface="+mn-cs"/>
              </a:rPr>
              <a:t>amet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consectetur</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adipiscing</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elit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Mauris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interdum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massa</a:t>
            </a:r>
            <a:r>
              <a:rPr lang="en-US" sz="2000" kern="1200">
                <a:solidFill>
                  <a:schemeClr val="tx1"/>
                </a:solidFill>
                <a:effectLst/>
                <a:latin typeface="+mn-lt"/>
                <a:ea typeface="+mn-ea"/>
                <a:cs typeface="+mn-cs"/>
              </a:rPr>
              <a:t> ac </a:t>
            </a:r>
            <a:r>
              <a:rPr lang="en-US" sz="2000" kern="1200" err="1">
                <a:solidFill>
                  <a:schemeClr val="tx1"/>
                </a:solidFill>
                <a:effectLst/>
                <a:latin typeface="+mn-lt"/>
                <a:ea typeface="+mn-ea"/>
                <a:cs typeface="+mn-cs"/>
              </a:rPr>
              <a:t>rhoncus</a:t>
            </a:r>
            <a:r>
              <a:rPr lang="en-US" sz="2000" kern="1200">
                <a:solidFill>
                  <a:schemeClr val="tx1"/>
                </a:solidFill>
                <a:effectLst/>
                <a:latin typeface="+mn-lt"/>
                <a:ea typeface="+mn-ea"/>
                <a:cs typeface="+mn-cs"/>
              </a:rPr>
              <a:t> semper. Maecenas </a:t>
            </a:r>
            <a:r>
              <a:rPr lang="en-US" sz="2000" kern="1200" err="1">
                <a:solidFill>
                  <a:schemeClr val="tx1"/>
                </a:solidFill>
                <a:effectLst/>
                <a:latin typeface="+mn-lt"/>
                <a:ea typeface="+mn-ea"/>
                <a:cs typeface="+mn-cs"/>
              </a:rPr>
              <a:t>ultricies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vel</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est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viverra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Sed</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aliquam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scelerisque</a:t>
            </a:r>
            <a:r>
              <a:rPr lang="en-US" sz="2000" kern="1200">
                <a:solidFill>
                  <a:schemeClr val="tx1"/>
                </a:solidFill>
                <a:effectLst/>
                <a:latin typeface="+mn-lt"/>
                <a:ea typeface="+mn-ea"/>
                <a:cs typeface="+mn-cs"/>
              </a:rPr>
              <a:t> dolor </a:t>
            </a:r>
            <a:r>
              <a:rPr lang="en-US" sz="2000" kern="1200" err="1">
                <a:solidFill>
                  <a:schemeClr val="tx1"/>
                </a:solidFill>
                <a:effectLst/>
                <a:latin typeface="+mn-lt"/>
                <a:ea typeface="+mn-ea"/>
                <a:cs typeface="+mn-cs"/>
              </a:rPr>
              <a:t>nec</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pellentesque</a:t>
            </a:r>
            <a:r>
              <a:rPr lang="en-US" sz="2000" kern="1200">
                <a:solidFill>
                  <a:schemeClr val="tx1"/>
                </a:solidFill>
                <a:effectLst/>
                <a:latin typeface="+mn-lt"/>
                <a:ea typeface="+mn-ea"/>
                <a:cs typeface="+mn-cs"/>
              </a:rPr>
              <a:t>. Maecenas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tortor</a:t>
            </a:r>
            <a:r>
              <a:rPr lang="en-US" sz="2000" kern="1200">
                <a:solidFill>
                  <a:schemeClr val="tx1"/>
                </a:solidFill>
                <a:effectLst/>
                <a:latin typeface="+mn-lt"/>
                <a:ea typeface="+mn-ea"/>
                <a:cs typeface="+mn-cs"/>
              </a:rPr>
              <a:t> nisi.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dapibus</a:t>
            </a:r>
            <a:r>
              <a:rPr lang="en-US" sz="2000" kern="1200">
                <a:solidFill>
                  <a:schemeClr val="tx1"/>
                </a:solidFill>
                <a:effectLst/>
                <a:latin typeface="+mn-lt"/>
                <a:ea typeface="+mn-ea"/>
                <a:cs typeface="+mn-cs"/>
              </a:rPr>
              <a:t> ante. Integer </a:t>
            </a:r>
            <a:r>
              <a:rPr lang="en-US" sz="2000" kern="1200" err="1">
                <a:solidFill>
                  <a:schemeClr val="tx1"/>
                </a:solidFill>
                <a:effectLst/>
                <a:latin typeface="+mn-lt"/>
                <a:ea typeface="+mn-ea"/>
                <a:cs typeface="+mn-cs"/>
              </a:rPr>
              <a:t>nulla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urna</a:t>
            </a:r>
            <a:r>
              <a:rPr lang="en-US" sz="2000" kern="1200">
                <a:solidFill>
                  <a:schemeClr val="tx1"/>
                </a:solidFill>
                <a:effectLst/>
                <a:latin typeface="+mn-lt"/>
                <a:ea typeface="+mn-ea"/>
                <a:cs typeface="+mn-cs"/>
              </a:rPr>
              <a:t>.</a:t>
            </a:r>
          </a:p>
          <a:p>
            <a:endParaRPr lang="en-US" sz="2000" kern="1200">
              <a:solidFill>
                <a:schemeClr val="tx1"/>
              </a:solidFill>
              <a:effectLst/>
              <a:latin typeface="+mn-lt"/>
              <a:ea typeface="+mn-ea"/>
              <a:cs typeface="+mn-cs"/>
            </a:endParaRPr>
          </a:p>
          <a:p>
            <a:r>
              <a:rPr lang="en-US" sz="2000" kern="1200">
                <a:solidFill>
                  <a:srgbClr val="FF0000"/>
                </a:solidFill>
                <a:effectLst/>
                <a:latin typeface="+mn-lt"/>
                <a:ea typeface="+mn-ea"/>
                <a:cs typeface="+mn-cs"/>
              </a:rPr>
              <a:t>SUBHEAD</a:t>
            </a:r>
            <a:r>
              <a:rPr lang="en-US" sz="2000" kern="1200" baseline="0">
                <a:solidFill>
                  <a:srgbClr val="FF0000"/>
                </a:solidFill>
                <a:effectLst/>
                <a:latin typeface="+mn-lt"/>
                <a:ea typeface="+mn-ea"/>
                <a:cs typeface="+mn-cs"/>
              </a:rPr>
              <a:t> HERE</a:t>
            </a:r>
            <a:endParaRPr lang="en-US" sz="2000" kern="1200">
              <a:solidFill>
                <a:srgbClr val="FF0000"/>
              </a:solidFill>
              <a:effectLst/>
              <a:latin typeface="+mn-lt"/>
              <a:ea typeface="+mn-ea"/>
              <a:cs typeface="+mn-cs"/>
            </a:endParaRPr>
          </a:p>
          <a:p>
            <a:r>
              <a:rPr lang="en-US" sz="2000" kern="1200">
                <a:solidFill>
                  <a:schemeClr val="tx1"/>
                </a:solidFill>
                <a:effectLst/>
                <a:latin typeface="+mn-lt"/>
                <a:ea typeface="+mn-ea"/>
                <a:cs typeface="+mn-cs"/>
              </a:rPr>
              <a:t>Lorem ipsum dolor sit </a:t>
            </a:r>
            <a:r>
              <a:rPr lang="en-US" sz="2000" kern="1200" err="1">
                <a:solidFill>
                  <a:schemeClr val="tx1"/>
                </a:solidFill>
                <a:effectLst/>
                <a:latin typeface="+mn-lt"/>
                <a:ea typeface="+mn-ea"/>
                <a:cs typeface="+mn-cs"/>
              </a:rPr>
              <a:t>amet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consectetur</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adipiscing</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elit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Mauris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interdum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massa</a:t>
            </a:r>
            <a:r>
              <a:rPr lang="en-US" sz="2000" kern="1200">
                <a:solidFill>
                  <a:schemeClr val="tx1"/>
                </a:solidFill>
                <a:effectLst/>
                <a:latin typeface="+mn-lt"/>
                <a:ea typeface="+mn-ea"/>
                <a:cs typeface="+mn-cs"/>
              </a:rPr>
              <a:t> ac </a:t>
            </a:r>
            <a:r>
              <a:rPr lang="en-US" sz="2000" kern="1200" err="1">
                <a:solidFill>
                  <a:schemeClr val="tx1"/>
                </a:solidFill>
                <a:effectLst/>
                <a:latin typeface="+mn-lt"/>
                <a:ea typeface="+mn-ea"/>
                <a:cs typeface="+mn-cs"/>
              </a:rPr>
              <a:t>rhoncus</a:t>
            </a:r>
            <a:r>
              <a:rPr lang="en-US" sz="2000" kern="1200">
                <a:solidFill>
                  <a:schemeClr val="tx1"/>
                </a:solidFill>
                <a:effectLst/>
                <a:latin typeface="+mn-lt"/>
                <a:ea typeface="+mn-ea"/>
                <a:cs typeface="+mn-cs"/>
              </a:rPr>
              <a:t> semper. Maecenas </a:t>
            </a:r>
            <a:r>
              <a:rPr lang="en-US" sz="2000" kern="1200" err="1">
                <a:solidFill>
                  <a:schemeClr val="tx1"/>
                </a:solidFill>
                <a:effectLst/>
                <a:latin typeface="+mn-lt"/>
                <a:ea typeface="+mn-ea"/>
                <a:cs typeface="+mn-cs"/>
              </a:rPr>
              <a:t>ultricies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vel</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est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viverra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Sed</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aliquam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scelerisque</a:t>
            </a:r>
            <a:r>
              <a:rPr lang="en-US" sz="2000" kern="1200">
                <a:solidFill>
                  <a:schemeClr val="tx1"/>
                </a:solidFill>
                <a:effectLst/>
                <a:latin typeface="+mn-lt"/>
                <a:ea typeface="+mn-ea"/>
                <a:cs typeface="+mn-cs"/>
              </a:rPr>
              <a:t> dolor </a:t>
            </a:r>
            <a:r>
              <a:rPr lang="en-US" sz="2000" kern="1200" err="1">
                <a:solidFill>
                  <a:schemeClr val="tx1"/>
                </a:solidFill>
                <a:effectLst/>
                <a:latin typeface="+mn-lt"/>
                <a:ea typeface="+mn-ea"/>
                <a:cs typeface="+mn-cs"/>
              </a:rPr>
              <a:t>nec</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pellentesque</a:t>
            </a:r>
            <a:r>
              <a:rPr lang="en-US" sz="2000" kern="1200">
                <a:solidFill>
                  <a:schemeClr val="tx1"/>
                </a:solidFill>
                <a:effectLst/>
                <a:latin typeface="+mn-lt"/>
                <a:ea typeface="+mn-ea"/>
                <a:cs typeface="+mn-cs"/>
              </a:rPr>
              <a:t>. Maecenas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tortor</a:t>
            </a:r>
            <a:r>
              <a:rPr lang="en-US" sz="2000" kern="1200">
                <a:solidFill>
                  <a:schemeClr val="tx1"/>
                </a:solidFill>
                <a:effectLst/>
                <a:latin typeface="+mn-lt"/>
                <a:ea typeface="+mn-ea"/>
                <a:cs typeface="+mn-cs"/>
              </a:rPr>
              <a:t> nisi.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dapibus</a:t>
            </a:r>
            <a:r>
              <a:rPr lang="en-US" sz="2000" kern="1200">
                <a:solidFill>
                  <a:schemeClr val="tx1"/>
                </a:solidFill>
                <a:effectLst/>
                <a:latin typeface="+mn-lt"/>
                <a:ea typeface="+mn-ea"/>
                <a:cs typeface="+mn-cs"/>
              </a:rPr>
              <a:t> ante. Integer </a:t>
            </a:r>
            <a:r>
              <a:rPr lang="en-US" sz="2000" kern="1200" err="1">
                <a:solidFill>
                  <a:schemeClr val="tx1"/>
                </a:solidFill>
                <a:effectLst/>
                <a:latin typeface="+mn-lt"/>
                <a:ea typeface="+mn-ea"/>
                <a:cs typeface="+mn-cs"/>
              </a:rPr>
              <a:t>nulla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urna</a:t>
            </a:r>
            <a:r>
              <a:rPr lang="en-US" sz="2000" kern="1200">
                <a:solidFill>
                  <a:schemeClr val="tx1"/>
                </a:solidFill>
                <a:effectLst/>
                <a:latin typeface="+mn-lt"/>
                <a:ea typeface="+mn-ea"/>
                <a:cs typeface="+mn-cs"/>
              </a:rPr>
              <a:t>.</a:t>
            </a:r>
            <a:endParaRPr lang="en-US" sz="2000"/>
          </a:p>
        </p:txBody>
      </p:sp>
      <p:pic>
        <p:nvPicPr>
          <p:cNvPr id="7" name="Picture 6" descr="GBHEM-Logo-color.png">
            <a:extLst>
              <a:ext uri="{FF2B5EF4-FFF2-40B4-BE49-F238E27FC236}">
                <a16:creationId xmlns:a16="http://schemas.microsoft.com/office/drawing/2014/main" id="{6B00FC17-1594-244C-9588-650D656E66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9644" y="5757333"/>
            <a:ext cx="3870519" cy="816034"/>
          </a:xfrm>
          <a:prstGeom prst="rect">
            <a:avLst/>
          </a:prstGeom>
        </p:spPr>
      </p:pic>
    </p:spTree>
    <p:extLst>
      <p:ext uri="{BB962C8B-B14F-4D97-AF65-F5344CB8AC3E}">
        <p14:creationId xmlns:p14="http://schemas.microsoft.com/office/powerpoint/2010/main" val="361969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3" name="Picture 2" descr="agency-ppt-setup-cover-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GBHEM-Logo-color.png">
            <a:extLst>
              <a:ext uri="{FF2B5EF4-FFF2-40B4-BE49-F238E27FC236}">
                <a16:creationId xmlns:a16="http://schemas.microsoft.com/office/drawing/2014/main" id="{33F06058-13EF-D349-A598-B1F4E31DBE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9644" y="5757333"/>
            <a:ext cx="3870519" cy="816034"/>
          </a:xfrm>
          <a:prstGeom prst="rect">
            <a:avLst/>
          </a:prstGeom>
        </p:spPr>
      </p:pic>
      <p:sp>
        <p:nvSpPr>
          <p:cNvPr id="6" name="Text Placeholder 5">
            <a:extLst>
              <a:ext uri="{FF2B5EF4-FFF2-40B4-BE49-F238E27FC236}">
                <a16:creationId xmlns:a16="http://schemas.microsoft.com/office/drawing/2014/main" id="{C0C9E047-7BC0-8D48-8A25-196E96446526}"/>
              </a:ext>
            </a:extLst>
          </p:cNvPr>
          <p:cNvSpPr>
            <a:spLocks noGrp="1"/>
          </p:cNvSpPr>
          <p:nvPr>
            <p:ph type="body" sz="quarter" idx="10" hasCustomPrompt="1"/>
          </p:nvPr>
        </p:nvSpPr>
        <p:spPr>
          <a:xfrm>
            <a:off x="618066" y="4167188"/>
            <a:ext cx="10956397" cy="782637"/>
          </a:xfrm>
          <a:prstGeom prst="rect">
            <a:avLst/>
          </a:prstGeom>
        </p:spPr>
        <p:txBody>
          <a:bodyPr/>
          <a:lstStyle>
            <a:lvl1pPr marL="0" indent="0">
              <a:buNone/>
              <a:defRPr sz="4000" b="1">
                <a:solidFill>
                  <a:schemeClr val="bg1"/>
                </a:solidFill>
              </a:defRPr>
            </a:lvl1pPr>
          </a:lstStyle>
          <a:p>
            <a:pPr lvl="0"/>
            <a:r>
              <a:rPr lang="en-US"/>
              <a:t>HEADER</a:t>
            </a:r>
          </a:p>
        </p:txBody>
      </p:sp>
      <p:sp>
        <p:nvSpPr>
          <p:cNvPr id="10" name="Text Placeholder 5">
            <a:extLst>
              <a:ext uri="{FF2B5EF4-FFF2-40B4-BE49-F238E27FC236}">
                <a16:creationId xmlns:a16="http://schemas.microsoft.com/office/drawing/2014/main" id="{3E7210D3-0557-694B-94A2-D7589E8B9701}"/>
              </a:ext>
            </a:extLst>
          </p:cNvPr>
          <p:cNvSpPr>
            <a:spLocks noGrp="1"/>
          </p:cNvSpPr>
          <p:nvPr>
            <p:ph type="body" sz="quarter" idx="11" hasCustomPrompt="1"/>
          </p:nvPr>
        </p:nvSpPr>
        <p:spPr>
          <a:xfrm>
            <a:off x="1190847" y="4974696"/>
            <a:ext cx="10383616" cy="782637"/>
          </a:xfrm>
          <a:prstGeom prst="rect">
            <a:avLst/>
          </a:prstGeom>
        </p:spPr>
        <p:txBody>
          <a:bodyPr/>
          <a:lstStyle>
            <a:lvl1pPr marL="0" indent="0">
              <a:buNone/>
              <a:defRPr sz="3200" b="0">
                <a:solidFill>
                  <a:schemeClr val="bg1">
                    <a:lumMod val="65000"/>
                  </a:schemeClr>
                </a:solidFill>
              </a:defRPr>
            </a:lvl1pPr>
          </a:lstStyle>
          <a:p>
            <a:pPr lvl="0"/>
            <a:r>
              <a:rPr lang="en-US"/>
              <a:t>HEADER</a:t>
            </a:r>
          </a:p>
        </p:txBody>
      </p:sp>
      <p:sp>
        <p:nvSpPr>
          <p:cNvPr id="11" name="Text Placeholder 5">
            <a:extLst>
              <a:ext uri="{FF2B5EF4-FFF2-40B4-BE49-F238E27FC236}">
                <a16:creationId xmlns:a16="http://schemas.microsoft.com/office/drawing/2014/main" id="{67261F7A-8574-ED43-AB65-2D47B14C8806}"/>
              </a:ext>
            </a:extLst>
          </p:cNvPr>
          <p:cNvSpPr>
            <a:spLocks noGrp="1"/>
          </p:cNvSpPr>
          <p:nvPr>
            <p:ph type="body" sz="quarter" idx="12" hasCustomPrompt="1"/>
          </p:nvPr>
        </p:nvSpPr>
        <p:spPr>
          <a:xfrm>
            <a:off x="618066" y="6145619"/>
            <a:ext cx="10383616" cy="553366"/>
          </a:xfrm>
          <a:prstGeom prst="rect">
            <a:avLst/>
          </a:prstGeom>
        </p:spPr>
        <p:txBody>
          <a:bodyPr/>
          <a:lstStyle>
            <a:lvl1pPr marL="0" indent="0">
              <a:buNone/>
              <a:defRPr sz="1600" b="0">
                <a:solidFill>
                  <a:schemeClr val="tx1"/>
                </a:solidFill>
              </a:defRPr>
            </a:lvl1pPr>
          </a:lstStyle>
          <a:p>
            <a:pPr lvl="0"/>
            <a:r>
              <a:rPr lang="en-US"/>
              <a:t>NAME</a:t>
            </a:r>
          </a:p>
        </p:txBody>
      </p:sp>
    </p:spTree>
    <p:extLst>
      <p:ext uri="{BB962C8B-B14F-4D97-AF65-F5344CB8AC3E}">
        <p14:creationId xmlns:p14="http://schemas.microsoft.com/office/powerpoint/2010/main" val="164394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92667" y="587997"/>
            <a:ext cx="10972800" cy="1037603"/>
          </a:xfrm>
          <a:prstGeom prst="rect">
            <a:avLst/>
          </a:prstGeom>
        </p:spPr>
        <p:txBody>
          <a:bodyPr vert="horz" anchor="ctr"/>
          <a:lstStyle>
            <a:lvl1pPr marL="0" indent="0">
              <a:buFontTx/>
              <a:buNone/>
              <a:defRPr sz="3200" b="1"/>
            </a:lvl1pPr>
          </a:lstStyle>
          <a:p>
            <a:pPr>
              <a:lnSpc>
                <a:spcPct val="80000"/>
              </a:lnSpc>
            </a:pPr>
            <a:r>
              <a:rPr lang="en-US" sz="4000"/>
              <a:t>CLICK HERE FOR THE HEADLINE TEXT</a:t>
            </a:r>
          </a:p>
        </p:txBody>
      </p:sp>
      <p:sp>
        <p:nvSpPr>
          <p:cNvPr id="9" name="Text Placeholder 8"/>
          <p:cNvSpPr>
            <a:spLocks noGrp="1"/>
          </p:cNvSpPr>
          <p:nvPr>
            <p:ph type="body" sz="quarter" idx="11" hasCustomPrompt="1"/>
          </p:nvPr>
        </p:nvSpPr>
        <p:spPr>
          <a:xfrm>
            <a:off x="592667" y="1625599"/>
            <a:ext cx="10972800" cy="4842933"/>
          </a:xfrm>
          <a:prstGeom prst="rect">
            <a:avLst/>
          </a:prstGeom>
        </p:spPr>
        <p:txBody>
          <a:bodyPr vert="horz"/>
          <a:lstStyle>
            <a:lvl1pPr marL="0" indent="0">
              <a:lnSpc>
                <a:spcPct val="90000"/>
              </a:lnSpc>
              <a:buFontTx/>
              <a:buNone/>
              <a:defRPr sz="3200"/>
            </a:lvl1pPr>
          </a:lstStyle>
          <a:p>
            <a:r>
              <a:rPr lang="en-US" sz="2000" kern="1200">
                <a:solidFill>
                  <a:srgbClr val="FF0000"/>
                </a:solidFill>
                <a:effectLst/>
                <a:latin typeface="+mn-lt"/>
                <a:ea typeface="+mn-ea"/>
                <a:cs typeface="+mn-cs"/>
              </a:rPr>
              <a:t>SUBHEAD</a:t>
            </a:r>
            <a:r>
              <a:rPr lang="en-US" sz="2000" kern="1200" baseline="0">
                <a:solidFill>
                  <a:srgbClr val="FF0000"/>
                </a:solidFill>
                <a:effectLst/>
                <a:latin typeface="+mn-lt"/>
                <a:ea typeface="+mn-ea"/>
                <a:cs typeface="+mn-cs"/>
              </a:rPr>
              <a:t> HERE</a:t>
            </a:r>
            <a:endParaRPr lang="en-US" sz="2000" kern="1200">
              <a:solidFill>
                <a:srgbClr val="FF0000"/>
              </a:solidFill>
              <a:effectLst/>
              <a:latin typeface="+mn-lt"/>
              <a:ea typeface="+mn-ea"/>
              <a:cs typeface="+mn-cs"/>
            </a:endParaRPr>
          </a:p>
          <a:p>
            <a:r>
              <a:rPr lang="en-US" sz="2000" kern="1200">
                <a:solidFill>
                  <a:schemeClr val="tx1"/>
                </a:solidFill>
                <a:effectLst/>
                <a:latin typeface="+mn-lt"/>
                <a:ea typeface="+mn-ea"/>
                <a:cs typeface="+mn-cs"/>
              </a:rPr>
              <a:t>Lorem ipsum dolor sit </a:t>
            </a:r>
            <a:r>
              <a:rPr lang="en-US" sz="2000" kern="1200" err="1">
                <a:solidFill>
                  <a:schemeClr val="tx1"/>
                </a:solidFill>
                <a:effectLst/>
                <a:latin typeface="+mn-lt"/>
                <a:ea typeface="+mn-ea"/>
                <a:cs typeface="+mn-cs"/>
              </a:rPr>
              <a:t>amet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consectetur</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adipiscing</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elit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Mauris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interdum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massa</a:t>
            </a:r>
            <a:r>
              <a:rPr lang="en-US" sz="2000" kern="1200">
                <a:solidFill>
                  <a:schemeClr val="tx1"/>
                </a:solidFill>
                <a:effectLst/>
                <a:latin typeface="+mn-lt"/>
                <a:ea typeface="+mn-ea"/>
                <a:cs typeface="+mn-cs"/>
              </a:rPr>
              <a:t> ac </a:t>
            </a:r>
            <a:r>
              <a:rPr lang="en-US" sz="2000" kern="1200" err="1">
                <a:solidFill>
                  <a:schemeClr val="tx1"/>
                </a:solidFill>
                <a:effectLst/>
                <a:latin typeface="+mn-lt"/>
                <a:ea typeface="+mn-ea"/>
                <a:cs typeface="+mn-cs"/>
              </a:rPr>
              <a:t>rhoncus</a:t>
            </a:r>
            <a:r>
              <a:rPr lang="en-US" sz="2000" kern="1200">
                <a:solidFill>
                  <a:schemeClr val="tx1"/>
                </a:solidFill>
                <a:effectLst/>
                <a:latin typeface="+mn-lt"/>
                <a:ea typeface="+mn-ea"/>
                <a:cs typeface="+mn-cs"/>
              </a:rPr>
              <a:t> semper. Maecenas </a:t>
            </a:r>
            <a:r>
              <a:rPr lang="en-US" sz="2000" kern="1200" err="1">
                <a:solidFill>
                  <a:schemeClr val="tx1"/>
                </a:solidFill>
                <a:effectLst/>
                <a:latin typeface="+mn-lt"/>
                <a:ea typeface="+mn-ea"/>
                <a:cs typeface="+mn-cs"/>
              </a:rPr>
              <a:t>ultricies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vel</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est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viverra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Sed</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aliquam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scelerisque</a:t>
            </a:r>
            <a:r>
              <a:rPr lang="en-US" sz="2000" kern="1200">
                <a:solidFill>
                  <a:schemeClr val="tx1"/>
                </a:solidFill>
                <a:effectLst/>
                <a:latin typeface="+mn-lt"/>
                <a:ea typeface="+mn-ea"/>
                <a:cs typeface="+mn-cs"/>
              </a:rPr>
              <a:t> dolor </a:t>
            </a:r>
            <a:r>
              <a:rPr lang="en-US" sz="2000" kern="1200" err="1">
                <a:solidFill>
                  <a:schemeClr val="tx1"/>
                </a:solidFill>
                <a:effectLst/>
                <a:latin typeface="+mn-lt"/>
                <a:ea typeface="+mn-ea"/>
                <a:cs typeface="+mn-cs"/>
              </a:rPr>
              <a:t>nec</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pellentesque</a:t>
            </a:r>
            <a:r>
              <a:rPr lang="en-US" sz="2000" kern="1200">
                <a:solidFill>
                  <a:schemeClr val="tx1"/>
                </a:solidFill>
                <a:effectLst/>
                <a:latin typeface="+mn-lt"/>
                <a:ea typeface="+mn-ea"/>
                <a:cs typeface="+mn-cs"/>
              </a:rPr>
              <a:t>. Maecenas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tortor</a:t>
            </a:r>
            <a:r>
              <a:rPr lang="en-US" sz="2000" kern="1200">
                <a:solidFill>
                  <a:schemeClr val="tx1"/>
                </a:solidFill>
                <a:effectLst/>
                <a:latin typeface="+mn-lt"/>
                <a:ea typeface="+mn-ea"/>
                <a:cs typeface="+mn-cs"/>
              </a:rPr>
              <a:t> nisi.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dapibus</a:t>
            </a:r>
            <a:r>
              <a:rPr lang="en-US" sz="2000" kern="1200">
                <a:solidFill>
                  <a:schemeClr val="tx1"/>
                </a:solidFill>
                <a:effectLst/>
                <a:latin typeface="+mn-lt"/>
                <a:ea typeface="+mn-ea"/>
                <a:cs typeface="+mn-cs"/>
              </a:rPr>
              <a:t> ante. Integer </a:t>
            </a:r>
            <a:r>
              <a:rPr lang="en-US" sz="2000" kern="1200" err="1">
                <a:solidFill>
                  <a:schemeClr val="tx1"/>
                </a:solidFill>
                <a:effectLst/>
                <a:latin typeface="+mn-lt"/>
                <a:ea typeface="+mn-ea"/>
                <a:cs typeface="+mn-cs"/>
              </a:rPr>
              <a:t>nulla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urna</a:t>
            </a:r>
            <a:r>
              <a:rPr lang="en-US" sz="2000" kern="1200">
                <a:solidFill>
                  <a:schemeClr val="tx1"/>
                </a:solidFill>
                <a:effectLst/>
                <a:latin typeface="+mn-lt"/>
                <a:ea typeface="+mn-ea"/>
                <a:cs typeface="+mn-cs"/>
              </a:rPr>
              <a:t>.</a:t>
            </a:r>
          </a:p>
          <a:p>
            <a:endParaRPr lang="en-US" sz="2000" kern="1200">
              <a:solidFill>
                <a:schemeClr val="tx1"/>
              </a:solidFill>
              <a:effectLst/>
              <a:latin typeface="+mn-lt"/>
              <a:ea typeface="+mn-ea"/>
              <a:cs typeface="+mn-cs"/>
            </a:endParaRPr>
          </a:p>
          <a:p>
            <a:r>
              <a:rPr lang="en-US" sz="2000" kern="1200">
                <a:solidFill>
                  <a:srgbClr val="FF0000"/>
                </a:solidFill>
                <a:effectLst/>
                <a:latin typeface="+mn-lt"/>
                <a:ea typeface="+mn-ea"/>
                <a:cs typeface="+mn-cs"/>
              </a:rPr>
              <a:t>SUBHEAD</a:t>
            </a:r>
            <a:r>
              <a:rPr lang="en-US" sz="2000" kern="1200" baseline="0">
                <a:solidFill>
                  <a:srgbClr val="FF0000"/>
                </a:solidFill>
                <a:effectLst/>
                <a:latin typeface="+mn-lt"/>
                <a:ea typeface="+mn-ea"/>
                <a:cs typeface="+mn-cs"/>
              </a:rPr>
              <a:t> HERE</a:t>
            </a:r>
            <a:endParaRPr lang="en-US" sz="2000" kern="1200">
              <a:solidFill>
                <a:srgbClr val="FF0000"/>
              </a:solidFill>
              <a:effectLst/>
              <a:latin typeface="+mn-lt"/>
              <a:ea typeface="+mn-ea"/>
              <a:cs typeface="+mn-cs"/>
            </a:endParaRPr>
          </a:p>
          <a:p>
            <a:r>
              <a:rPr lang="en-US" sz="2000" kern="1200">
                <a:solidFill>
                  <a:schemeClr val="tx1"/>
                </a:solidFill>
                <a:effectLst/>
                <a:latin typeface="+mn-lt"/>
                <a:ea typeface="+mn-ea"/>
                <a:cs typeface="+mn-cs"/>
              </a:rPr>
              <a:t>Lorem ipsum dolor sit </a:t>
            </a:r>
            <a:r>
              <a:rPr lang="en-US" sz="2000" kern="1200" err="1">
                <a:solidFill>
                  <a:schemeClr val="tx1"/>
                </a:solidFill>
                <a:effectLst/>
                <a:latin typeface="+mn-lt"/>
                <a:ea typeface="+mn-ea"/>
                <a:cs typeface="+mn-cs"/>
              </a:rPr>
              <a:t>amet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consectetur</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adipiscing</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elit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Mauris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interdum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massa</a:t>
            </a:r>
            <a:r>
              <a:rPr lang="en-US" sz="2000" kern="1200">
                <a:solidFill>
                  <a:schemeClr val="tx1"/>
                </a:solidFill>
                <a:effectLst/>
                <a:latin typeface="+mn-lt"/>
                <a:ea typeface="+mn-ea"/>
                <a:cs typeface="+mn-cs"/>
              </a:rPr>
              <a:t> ac </a:t>
            </a:r>
            <a:r>
              <a:rPr lang="en-US" sz="2000" kern="1200" err="1">
                <a:solidFill>
                  <a:schemeClr val="tx1"/>
                </a:solidFill>
                <a:effectLst/>
                <a:latin typeface="+mn-lt"/>
                <a:ea typeface="+mn-ea"/>
                <a:cs typeface="+mn-cs"/>
              </a:rPr>
              <a:t>rhoncus</a:t>
            </a:r>
            <a:r>
              <a:rPr lang="en-US" sz="2000" kern="1200">
                <a:solidFill>
                  <a:schemeClr val="tx1"/>
                </a:solidFill>
                <a:effectLst/>
                <a:latin typeface="+mn-lt"/>
                <a:ea typeface="+mn-ea"/>
                <a:cs typeface="+mn-cs"/>
              </a:rPr>
              <a:t> semper. Maecenas </a:t>
            </a:r>
            <a:r>
              <a:rPr lang="en-US" sz="2000" kern="1200" err="1">
                <a:solidFill>
                  <a:schemeClr val="tx1"/>
                </a:solidFill>
                <a:effectLst/>
                <a:latin typeface="+mn-lt"/>
                <a:ea typeface="+mn-ea"/>
                <a:cs typeface="+mn-cs"/>
              </a:rPr>
              <a:t>ultricies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vel</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est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viverra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Sed</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aliquam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scelerisque</a:t>
            </a:r>
            <a:r>
              <a:rPr lang="en-US" sz="2000" kern="1200">
                <a:solidFill>
                  <a:schemeClr val="tx1"/>
                </a:solidFill>
                <a:effectLst/>
                <a:latin typeface="+mn-lt"/>
                <a:ea typeface="+mn-ea"/>
                <a:cs typeface="+mn-cs"/>
              </a:rPr>
              <a:t> dolor </a:t>
            </a:r>
            <a:r>
              <a:rPr lang="en-US" sz="2000" kern="1200" err="1">
                <a:solidFill>
                  <a:schemeClr val="tx1"/>
                </a:solidFill>
                <a:effectLst/>
                <a:latin typeface="+mn-lt"/>
                <a:ea typeface="+mn-ea"/>
                <a:cs typeface="+mn-cs"/>
              </a:rPr>
              <a:t>nec</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pellentesque</a:t>
            </a:r>
            <a:r>
              <a:rPr lang="en-US" sz="2000" kern="1200">
                <a:solidFill>
                  <a:schemeClr val="tx1"/>
                </a:solidFill>
                <a:effectLst/>
                <a:latin typeface="+mn-lt"/>
                <a:ea typeface="+mn-ea"/>
                <a:cs typeface="+mn-cs"/>
              </a:rPr>
              <a:t>. Maecenas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tortor</a:t>
            </a:r>
            <a:r>
              <a:rPr lang="en-US" sz="2000" kern="1200">
                <a:solidFill>
                  <a:schemeClr val="tx1"/>
                </a:solidFill>
                <a:effectLst/>
                <a:latin typeface="+mn-lt"/>
                <a:ea typeface="+mn-ea"/>
                <a:cs typeface="+mn-cs"/>
              </a:rPr>
              <a:t> nisi.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dapibus</a:t>
            </a:r>
            <a:r>
              <a:rPr lang="en-US" sz="2000" kern="1200">
                <a:solidFill>
                  <a:schemeClr val="tx1"/>
                </a:solidFill>
                <a:effectLst/>
                <a:latin typeface="+mn-lt"/>
                <a:ea typeface="+mn-ea"/>
                <a:cs typeface="+mn-cs"/>
              </a:rPr>
              <a:t> ante. Integer </a:t>
            </a:r>
            <a:r>
              <a:rPr lang="en-US" sz="2000" kern="1200" err="1">
                <a:solidFill>
                  <a:schemeClr val="tx1"/>
                </a:solidFill>
                <a:effectLst/>
                <a:latin typeface="+mn-lt"/>
                <a:ea typeface="+mn-ea"/>
                <a:cs typeface="+mn-cs"/>
              </a:rPr>
              <a:t>nulla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urna</a:t>
            </a:r>
            <a:r>
              <a:rPr lang="en-US" sz="2000" kern="1200">
                <a:solidFill>
                  <a:schemeClr val="tx1"/>
                </a:solidFill>
                <a:effectLst/>
                <a:latin typeface="+mn-lt"/>
                <a:ea typeface="+mn-ea"/>
                <a:cs typeface="+mn-cs"/>
              </a:rPr>
              <a:t>.</a:t>
            </a:r>
            <a:endParaRPr lang="en-US" sz="2000"/>
          </a:p>
        </p:txBody>
      </p:sp>
      <p:pic>
        <p:nvPicPr>
          <p:cNvPr id="7" name="Picture 6" descr="GBHEM-Logo-color.png">
            <a:extLst>
              <a:ext uri="{FF2B5EF4-FFF2-40B4-BE49-F238E27FC236}">
                <a16:creationId xmlns:a16="http://schemas.microsoft.com/office/drawing/2014/main" id="{6B00FC17-1594-244C-9588-650D656E66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9644" y="5757333"/>
            <a:ext cx="3870519" cy="816034"/>
          </a:xfrm>
          <a:prstGeom prst="rect">
            <a:avLst/>
          </a:prstGeom>
        </p:spPr>
      </p:pic>
    </p:spTree>
    <p:extLst>
      <p:ext uri="{BB962C8B-B14F-4D97-AF65-F5344CB8AC3E}">
        <p14:creationId xmlns:p14="http://schemas.microsoft.com/office/powerpoint/2010/main" val="3619699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erbottom">
    <p:spTree>
      <p:nvGrpSpPr>
        <p:cNvPr id="1" name=""/>
        <p:cNvGrpSpPr/>
        <p:nvPr/>
      </p:nvGrpSpPr>
      <p:grpSpPr>
        <a:xfrm>
          <a:off x="0" y="0"/>
          <a:ext cx="0" cy="0"/>
          <a:chOff x="0" y="0"/>
          <a:chExt cx="0" cy="0"/>
        </a:xfrm>
      </p:grpSpPr>
      <p:pic>
        <p:nvPicPr>
          <p:cNvPr id="5" name="Picture 4" descr="agency-chapter-ppt-setu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4"/>
          <p:cNvSpPr>
            <a:spLocks noGrp="1"/>
          </p:cNvSpPr>
          <p:nvPr>
            <p:ph type="body" sz="quarter" idx="10" hasCustomPrompt="1"/>
          </p:nvPr>
        </p:nvSpPr>
        <p:spPr>
          <a:xfrm>
            <a:off x="609600" y="5535262"/>
            <a:ext cx="10972799" cy="1085671"/>
          </a:xfrm>
          <a:prstGeom prst="rect">
            <a:avLst/>
          </a:prstGeom>
        </p:spPr>
        <p:txBody>
          <a:bodyPr vert="horz" anchor="ctr"/>
          <a:lstStyle>
            <a:lvl1pPr marL="0" indent="0" algn="ctr">
              <a:buFontTx/>
              <a:buNone/>
              <a:defRPr sz="3200" b="1">
                <a:solidFill>
                  <a:srgbClr val="FFFFFF"/>
                </a:solidFill>
              </a:defRPr>
            </a:lvl1pPr>
          </a:lstStyle>
          <a:p>
            <a:pPr>
              <a:lnSpc>
                <a:spcPct val="80000"/>
              </a:lnSpc>
            </a:pPr>
            <a:r>
              <a:rPr lang="en-US" sz="4000"/>
              <a:t>HEADER</a:t>
            </a:r>
          </a:p>
        </p:txBody>
      </p:sp>
    </p:spTree>
    <p:extLst>
      <p:ext uri="{BB962C8B-B14F-4D97-AF65-F5344CB8AC3E}">
        <p14:creationId xmlns:p14="http://schemas.microsoft.com/office/powerpoint/2010/main" val="749889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2B5F-2B1C-6041-8DC5-742B094142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174629-8462-4146-AA6C-BA9FD5E15F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87C6EE-40F3-A248-BFDF-3C4F36345C33}"/>
              </a:ext>
            </a:extLst>
          </p:cNvPr>
          <p:cNvSpPr>
            <a:spLocks noGrp="1"/>
          </p:cNvSpPr>
          <p:nvPr>
            <p:ph type="dt" sz="half" idx="10"/>
          </p:nvPr>
        </p:nvSpPr>
        <p:spPr/>
        <p:txBody>
          <a:bodyPr/>
          <a:lstStyle/>
          <a:p>
            <a:fld id="{E86F5796-C681-5945-B12D-160863CB9860}" type="datetimeFigureOut">
              <a:rPr lang="en-US" smtClean="0"/>
              <a:t>3/13/2018</a:t>
            </a:fld>
            <a:endParaRPr lang="en-US"/>
          </a:p>
        </p:txBody>
      </p:sp>
      <p:sp>
        <p:nvSpPr>
          <p:cNvPr id="5" name="Footer Placeholder 4">
            <a:extLst>
              <a:ext uri="{FF2B5EF4-FFF2-40B4-BE49-F238E27FC236}">
                <a16:creationId xmlns:a16="http://schemas.microsoft.com/office/drawing/2014/main" id="{A06F48F6-F4E8-D44E-B45F-DC706D8BE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1B77A-232A-5841-AA29-77F0718A1FA2}"/>
              </a:ext>
            </a:extLst>
          </p:cNvPr>
          <p:cNvSpPr>
            <a:spLocks noGrp="1"/>
          </p:cNvSpPr>
          <p:nvPr>
            <p:ph type="sldNum" sz="quarter" idx="12"/>
          </p:nvPr>
        </p:nvSpPr>
        <p:spPr/>
        <p:txBody>
          <a:bodyPr/>
          <a:lstStyle/>
          <a:p>
            <a:fld id="{EBE99510-9909-4047-8303-89E672398718}" type="slidenum">
              <a:rPr lang="en-US" smtClean="0"/>
              <a:t>‹#›</a:t>
            </a:fld>
            <a:endParaRPr lang="en-US"/>
          </a:p>
        </p:txBody>
      </p:sp>
    </p:spTree>
    <p:extLst>
      <p:ext uri="{BB962C8B-B14F-4D97-AF65-F5344CB8AC3E}">
        <p14:creationId xmlns:p14="http://schemas.microsoft.com/office/powerpoint/2010/main" val="1015124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ercenter">
    <p:spTree>
      <p:nvGrpSpPr>
        <p:cNvPr id="1" name=""/>
        <p:cNvGrpSpPr/>
        <p:nvPr/>
      </p:nvGrpSpPr>
      <p:grpSpPr>
        <a:xfrm>
          <a:off x="0" y="0"/>
          <a:ext cx="0" cy="0"/>
          <a:chOff x="0" y="0"/>
          <a:chExt cx="0" cy="0"/>
        </a:xfrm>
      </p:grpSpPr>
      <p:pic>
        <p:nvPicPr>
          <p:cNvPr id="4" name="Picture 3" descr="agency-headliner-ppt-setu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4"/>
          <p:cNvSpPr>
            <a:spLocks noGrp="1"/>
          </p:cNvSpPr>
          <p:nvPr>
            <p:ph type="body" sz="quarter" idx="10" hasCustomPrompt="1"/>
          </p:nvPr>
        </p:nvSpPr>
        <p:spPr>
          <a:xfrm>
            <a:off x="609600" y="2660395"/>
            <a:ext cx="10955867" cy="1215194"/>
          </a:xfrm>
          <a:prstGeom prst="rect">
            <a:avLst/>
          </a:prstGeom>
        </p:spPr>
        <p:txBody>
          <a:bodyPr vert="horz" anchor="ctr"/>
          <a:lstStyle>
            <a:lvl1pPr marL="0" indent="0" algn="ctr">
              <a:buFontTx/>
              <a:buNone/>
              <a:defRPr sz="3200" b="1">
                <a:solidFill>
                  <a:srgbClr val="FFFFFF"/>
                </a:solidFill>
              </a:defRPr>
            </a:lvl1pPr>
          </a:lstStyle>
          <a:p>
            <a:pPr>
              <a:lnSpc>
                <a:spcPct val="80000"/>
              </a:lnSpc>
            </a:pPr>
            <a:r>
              <a:rPr lang="en-US" sz="4000"/>
              <a:t>HEADER</a:t>
            </a:r>
          </a:p>
        </p:txBody>
      </p:sp>
    </p:spTree>
    <p:extLst>
      <p:ext uri="{BB962C8B-B14F-4D97-AF65-F5344CB8AC3E}">
        <p14:creationId xmlns:p14="http://schemas.microsoft.com/office/powerpoint/2010/main" val="34632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agency-ppt-setup-pg1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0" hasCustomPrompt="1"/>
          </p:nvPr>
        </p:nvSpPr>
        <p:spPr>
          <a:xfrm>
            <a:off x="1306613" y="587997"/>
            <a:ext cx="9710508" cy="1215194"/>
          </a:xfrm>
          <a:prstGeom prst="rect">
            <a:avLst/>
          </a:prstGeom>
        </p:spPr>
        <p:txBody>
          <a:bodyPr vert="horz"/>
          <a:lstStyle>
            <a:lvl1pPr marL="0" indent="0">
              <a:buFontTx/>
              <a:buNone/>
              <a:defRPr sz="3200" b="1"/>
            </a:lvl1pPr>
          </a:lstStyle>
          <a:p>
            <a:pPr>
              <a:lnSpc>
                <a:spcPct val="80000"/>
              </a:lnSpc>
            </a:pPr>
            <a:r>
              <a:rPr lang="en-US" sz="4000"/>
              <a:t>CLICK HERE FOR THE HEADLINE TEXT</a:t>
            </a:r>
          </a:p>
        </p:txBody>
      </p:sp>
      <p:sp>
        <p:nvSpPr>
          <p:cNvPr id="9" name="Text Placeholder 8"/>
          <p:cNvSpPr>
            <a:spLocks noGrp="1"/>
          </p:cNvSpPr>
          <p:nvPr>
            <p:ph type="body" sz="quarter" idx="11" hasCustomPrompt="1"/>
          </p:nvPr>
        </p:nvSpPr>
        <p:spPr>
          <a:xfrm>
            <a:off x="1305985" y="2366963"/>
            <a:ext cx="10401300" cy="3395662"/>
          </a:xfrm>
          <a:prstGeom prst="rect">
            <a:avLst/>
          </a:prstGeom>
        </p:spPr>
        <p:txBody>
          <a:bodyPr vert="horz"/>
          <a:lstStyle>
            <a:lvl1pPr marL="0" indent="0">
              <a:lnSpc>
                <a:spcPct val="90000"/>
              </a:lnSpc>
              <a:buFontTx/>
              <a:buNone/>
              <a:defRPr sz="3200"/>
            </a:lvl1pPr>
          </a:lstStyle>
          <a:p>
            <a:r>
              <a:rPr lang="en-US" sz="2000" kern="1200">
                <a:solidFill>
                  <a:srgbClr val="FF0000"/>
                </a:solidFill>
                <a:effectLst/>
                <a:latin typeface="+mn-lt"/>
                <a:ea typeface="+mn-ea"/>
                <a:cs typeface="+mn-cs"/>
              </a:rPr>
              <a:t>SUBHEAD</a:t>
            </a:r>
            <a:r>
              <a:rPr lang="en-US" sz="2000" kern="1200" baseline="0">
                <a:solidFill>
                  <a:srgbClr val="FF0000"/>
                </a:solidFill>
                <a:effectLst/>
                <a:latin typeface="+mn-lt"/>
                <a:ea typeface="+mn-ea"/>
                <a:cs typeface="+mn-cs"/>
              </a:rPr>
              <a:t> HERE</a:t>
            </a:r>
            <a:endParaRPr lang="en-US" sz="2000" kern="1200">
              <a:solidFill>
                <a:srgbClr val="FF0000"/>
              </a:solidFill>
              <a:effectLst/>
              <a:latin typeface="+mn-lt"/>
              <a:ea typeface="+mn-ea"/>
              <a:cs typeface="+mn-cs"/>
            </a:endParaRPr>
          </a:p>
          <a:p>
            <a:r>
              <a:rPr lang="en-US" sz="2000" kern="1200">
                <a:solidFill>
                  <a:schemeClr val="tx1"/>
                </a:solidFill>
                <a:effectLst/>
                <a:latin typeface="+mn-lt"/>
                <a:ea typeface="+mn-ea"/>
                <a:cs typeface="+mn-cs"/>
              </a:rPr>
              <a:t>Lorem ipsum dolor sit </a:t>
            </a:r>
            <a:r>
              <a:rPr lang="en-US" sz="2000" kern="1200" err="1">
                <a:solidFill>
                  <a:schemeClr val="tx1"/>
                </a:solidFill>
                <a:effectLst/>
                <a:latin typeface="+mn-lt"/>
                <a:ea typeface="+mn-ea"/>
                <a:cs typeface="+mn-cs"/>
              </a:rPr>
              <a:t>amet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consectetur</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adipiscing</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elit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Mauris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interdum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massa</a:t>
            </a:r>
            <a:r>
              <a:rPr lang="en-US" sz="2000" kern="1200">
                <a:solidFill>
                  <a:schemeClr val="tx1"/>
                </a:solidFill>
                <a:effectLst/>
                <a:latin typeface="+mn-lt"/>
                <a:ea typeface="+mn-ea"/>
                <a:cs typeface="+mn-cs"/>
              </a:rPr>
              <a:t> ac </a:t>
            </a:r>
            <a:r>
              <a:rPr lang="en-US" sz="2000" kern="1200" err="1">
                <a:solidFill>
                  <a:schemeClr val="tx1"/>
                </a:solidFill>
                <a:effectLst/>
                <a:latin typeface="+mn-lt"/>
                <a:ea typeface="+mn-ea"/>
                <a:cs typeface="+mn-cs"/>
              </a:rPr>
              <a:t>rhoncus</a:t>
            </a:r>
            <a:r>
              <a:rPr lang="en-US" sz="2000" kern="1200">
                <a:solidFill>
                  <a:schemeClr val="tx1"/>
                </a:solidFill>
                <a:effectLst/>
                <a:latin typeface="+mn-lt"/>
                <a:ea typeface="+mn-ea"/>
                <a:cs typeface="+mn-cs"/>
              </a:rPr>
              <a:t> semper. Maecenas </a:t>
            </a:r>
            <a:r>
              <a:rPr lang="en-US" sz="2000" kern="1200" err="1">
                <a:solidFill>
                  <a:schemeClr val="tx1"/>
                </a:solidFill>
                <a:effectLst/>
                <a:latin typeface="+mn-lt"/>
                <a:ea typeface="+mn-ea"/>
                <a:cs typeface="+mn-cs"/>
              </a:rPr>
              <a:t>ultricies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vel</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est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viverra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Sed</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aliquam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scelerisque</a:t>
            </a:r>
            <a:r>
              <a:rPr lang="en-US" sz="2000" kern="1200">
                <a:solidFill>
                  <a:schemeClr val="tx1"/>
                </a:solidFill>
                <a:effectLst/>
                <a:latin typeface="+mn-lt"/>
                <a:ea typeface="+mn-ea"/>
                <a:cs typeface="+mn-cs"/>
              </a:rPr>
              <a:t> dolor </a:t>
            </a:r>
            <a:r>
              <a:rPr lang="en-US" sz="2000" kern="1200" err="1">
                <a:solidFill>
                  <a:schemeClr val="tx1"/>
                </a:solidFill>
                <a:effectLst/>
                <a:latin typeface="+mn-lt"/>
                <a:ea typeface="+mn-ea"/>
                <a:cs typeface="+mn-cs"/>
              </a:rPr>
              <a:t>nec</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pellentesque</a:t>
            </a:r>
            <a:r>
              <a:rPr lang="en-US" sz="2000" kern="1200">
                <a:solidFill>
                  <a:schemeClr val="tx1"/>
                </a:solidFill>
                <a:effectLst/>
                <a:latin typeface="+mn-lt"/>
                <a:ea typeface="+mn-ea"/>
                <a:cs typeface="+mn-cs"/>
              </a:rPr>
              <a:t>. Maecenas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tortor</a:t>
            </a:r>
            <a:r>
              <a:rPr lang="en-US" sz="2000" kern="1200">
                <a:solidFill>
                  <a:schemeClr val="tx1"/>
                </a:solidFill>
                <a:effectLst/>
                <a:latin typeface="+mn-lt"/>
                <a:ea typeface="+mn-ea"/>
                <a:cs typeface="+mn-cs"/>
              </a:rPr>
              <a:t> nisi.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dapibus</a:t>
            </a:r>
            <a:r>
              <a:rPr lang="en-US" sz="2000" kern="1200">
                <a:solidFill>
                  <a:schemeClr val="tx1"/>
                </a:solidFill>
                <a:effectLst/>
                <a:latin typeface="+mn-lt"/>
                <a:ea typeface="+mn-ea"/>
                <a:cs typeface="+mn-cs"/>
              </a:rPr>
              <a:t> ante. Integer </a:t>
            </a:r>
            <a:r>
              <a:rPr lang="en-US" sz="2000" kern="1200" err="1">
                <a:solidFill>
                  <a:schemeClr val="tx1"/>
                </a:solidFill>
                <a:effectLst/>
                <a:latin typeface="+mn-lt"/>
                <a:ea typeface="+mn-ea"/>
                <a:cs typeface="+mn-cs"/>
              </a:rPr>
              <a:t>nulla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urna</a:t>
            </a:r>
            <a:r>
              <a:rPr lang="en-US" sz="2000" kern="1200">
                <a:solidFill>
                  <a:schemeClr val="tx1"/>
                </a:solidFill>
                <a:effectLst/>
                <a:latin typeface="+mn-lt"/>
                <a:ea typeface="+mn-ea"/>
                <a:cs typeface="+mn-cs"/>
              </a:rPr>
              <a:t>.</a:t>
            </a:r>
          </a:p>
          <a:p>
            <a:endParaRPr lang="en-US" sz="2000" kern="1200">
              <a:solidFill>
                <a:schemeClr val="tx1"/>
              </a:solidFill>
              <a:effectLst/>
              <a:latin typeface="+mn-lt"/>
              <a:ea typeface="+mn-ea"/>
              <a:cs typeface="+mn-cs"/>
            </a:endParaRPr>
          </a:p>
          <a:p>
            <a:r>
              <a:rPr lang="en-US" sz="2000" kern="1200">
                <a:solidFill>
                  <a:srgbClr val="FF0000"/>
                </a:solidFill>
                <a:effectLst/>
                <a:latin typeface="+mn-lt"/>
                <a:ea typeface="+mn-ea"/>
                <a:cs typeface="+mn-cs"/>
              </a:rPr>
              <a:t>SUBHEAD</a:t>
            </a:r>
            <a:r>
              <a:rPr lang="en-US" sz="2000" kern="1200" baseline="0">
                <a:solidFill>
                  <a:srgbClr val="FF0000"/>
                </a:solidFill>
                <a:effectLst/>
                <a:latin typeface="+mn-lt"/>
                <a:ea typeface="+mn-ea"/>
                <a:cs typeface="+mn-cs"/>
              </a:rPr>
              <a:t> HERE</a:t>
            </a:r>
            <a:endParaRPr lang="en-US" sz="2000" kern="1200">
              <a:solidFill>
                <a:srgbClr val="FF0000"/>
              </a:solidFill>
              <a:effectLst/>
              <a:latin typeface="+mn-lt"/>
              <a:ea typeface="+mn-ea"/>
              <a:cs typeface="+mn-cs"/>
            </a:endParaRPr>
          </a:p>
          <a:p>
            <a:r>
              <a:rPr lang="en-US" sz="2000" kern="1200">
                <a:solidFill>
                  <a:schemeClr val="tx1"/>
                </a:solidFill>
                <a:effectLst/>
                <a:latin typeface="+mn-lt"/>
                <a:ea typeface="+mn-ea"/>
                <a:cs typeface="+mn-cs"/>
              </a:rPr>
              <a:t>Lorem ipsum dolor sit </a:t>
            </a:r>
            <a:r>
              <a:rPr lang="en-US" sz="2000" kern="1200" err="1">
                <a:solidFill>
                  <a:schemeClr val="tx1"/>
                </a:solidFill>
                <a:effectLst/>
                <a:latin typeface="+mn-lt"/>
                <a:ea typeface="+mn-ea"/>
                <a:cs typeface="+mn-cs"/>
              </a:rPr>
              <a:t>amet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consectetur</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adipiscing</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elit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Mauris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interdum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massa</a:t>
            </a:r>
            <a:r>
              <a:rPr lang="en-US" sz="2000" kern="1200">
                <a:solidFill>
                  <a:schemeClr val="tx1"/>
                </a:solidFill>
                <a:effectLst/>
                <a:latin typeface="+mn-lt"/>
                <a:ea typeface="+mn-ea"/>
                <a:cs typeface="+mn-cs"/>
              </a:rPr>
              <a:t> ac </a:t>
            </a:r>
            <a:r>
              <a:rPr lang="en-US" sz="2000" kern="1200" err="1">
                <a:solidFill>
                  <a:schemeClr val="tx1"/>
                </a:solidFill>
                <a:effectLst/>
                <a:latin typeface="+mn-lt"/>
                <a:ea typeface="+mn-ea"/>
                <a:cs typeface="+mn-cs"/>
              </a:rPr>
              <a:t>rhoncus</a:t>
            </a:r>
            <a:r>
              <a:rPr lang="en-US" sz="2000" kern="1200">
                <a:solidFill>
                  <a:schemeClr val="tx1"/>
                </a:solidFill>
                <a:effectLst/>
                <a:latin typeface="+mn-lt"/>
                <a:ea typeface="+mn-ea"/>
                <a:cs typeface="+mn-cs"/>
              </a:rPr>
              <a:t> semper. Maecenas </a:t>
            </a:r>
            <a:r>
              <a:rPr lang="en-US" sz="2000" kern="1200" err="1">
                <a:solidFill>
                  <a:schemeClr val="tx1"/>
                </a:solidFill>
                <a:effectLst/>
                <a:latin typeface="+mn-lt"/>
                <a:ea typeface="+mn-ea"/>
                <a:cs typeface="+mn-cs"/>
              </a:rPr>
              <a:t>ultricies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vel</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est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viverra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Sed</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aliquam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scelerisque</a:t>
            </a:r>
            <a:r>
              <a:rPr lang="en-US" sz="2000" kern="1200">
                <a:solidFill>
                  <a:schemeClr val="tx1"/>
                </a:solidFill>
                <a:effectLst/>
                <a:latin typeface="+mn-lt"/>
                <a:ea typeface="+mn-ea"/>
                <a:cs typeface="+mn-cs"/>
              </a:rPr>
              <a:t> dolor </a:t>
            </a:r>
            <a:r>
              <a:rPr lang="en-US" sz="2000" kern="1200" err="1">
                <a:solidFill>
                  <a:schemeClr val="tx1"/>
                </a:solidFill>
                <a:effectLst/>
                <a:latin typeface="+mn-lt"/>
                <a:ea typeface="+mn-ea"/>
                <a:cs typeface="+mn-cs"/>
              </a:rPr>
              <a:t>nec</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pellentesque</a:t>
            </a:r>
            <a:r>
              <a:rPr lang="en-US" sz="2000" kern="1200">
                <a:solidFill>
                  <a:schemeClr val="tx1"/>
                </a:solidFill>
                <a:effectLst/>
                <a:latin typeface="+mn-lt"/>
                <a:ea typeface="+mn-ea"/>
                <a:cs typeface="+mn-cs"/>
              </a:rPr>
              <a:t>. Maecenas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tortor</a:t>
            </a:r>
            <a:r>
              <a:rPr lang="en-US" sz="2000" kern="1200">
                <a:solidFill>
                  <a:schemeClr val="tx1"/>
                </a:solidFill>
                <a:effectLst/>
                <a:latin typeface="+mn-lt"/>
                <a:ea typeface="+mn-ea"/>
                <a:cs typeface="+mn-cs"/>
              </a:rPr>
              <a:t> nisi.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dapibus</a:t>
            </a:r>
            <a:r>
              <a:rPr lang="en-US" sz="2000" kern="1200">
                <a:solidFill>
                  <a:schemeClr val="tx1"/>
                </a:solidFill>
                <a:effectLst/>
                <a:latin typeface="+mn-lt"/>
                <a:ea typeface="+mn-ea"/>
                <a:cs typeface="+mn-cs"/>
              </a:rPr>
              <a:t> ante. Integer </a:t>
            </a:r>
            <a:r>
              <a:rPr lang="en-US" sz="2000" kern="1200" err="1">
                <a:solidFill>
                  <a:schemeClr val="tx1"/>
                </a:solidFill>
                <a:effectLst/>
                <a:latin typeface="+mn-lt"/>
                <a:ea typeface="+mn-ea"/>
                <a:cs typeface="+mn-cs"/>
              </a:rPr>
              <a:t>nulla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urna</a:t>
            </a:r>
            <a:r>
              <a:rPr lang="en-US" sz="2000" kern="1200">
                <a:solidFill>
                  <a:schemeClr val="tx1"/>
                </a:solidFill>
                <a:effectLst/>
                <a:latin typeface="+mn-lt"/>
                <a:ea typeface="+mn-ea"/>
                <a:cs typeface="+mn-cs"/>
              </a:rPr>
              <a:t>.</a:t>
            </a:r>
            <a:endParaRPr lang="en-US" sz="2000"/>
          </a:p>
        </p:txBody>
      </p:sp>
    </p:spTree>
    <p:extLst>
      <p:ext uri="{BB962C8B-B14F-4D97-AF65-F5344CB8AC3E}">
        <p14:creationId xmlns:p14="http://schemas.microsoft.com/office/powerpoint/2010/main" val="203415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306613" y="587997"/>
            <a:ext cx="9710508" cy="1215194"/>
          </a:xfrm>
          <a:prstGeom prst="rect">
            <a:avLst/>
          </a:prstGeom>
        </p:spPr>
        <p:txBody>
          <a:bodyPr vert="horz"/>
          <a:lstStyle>
            <a:lvl1pPr marL="0" indent="0">
              <a:buFontTx/>
              <a:buNone/>
              <a:defRPr sz="3200" b="1"/>
            </a:lvl1pPr>
          </a:lstStyle>
          <a:p>
            <a:pPr>
              <a:lnSpc>
                <a:spcPct val="80000"/>
              </a:lnSpc>
            </a:pPr>
            <a:r>
              <a:rPr lang="en-US" sz="4000"/>
              <a:t>CLICK HERE FOR THE HEADLINE TEXT</a:t>
            </a:r>
          </a:p>
        </p:txBody>
      </p:sp>
      <p:sp>
        <p:nvSpPr>
          <p:cNvPr id="7" name="Text Placeholder 8"/>
          <p:cNvSpPr>
            <a:spLocks noGrp="1"/>
          </p:cNvSpPr>
          <p:nvPr>
            <p:ph type="body" sz="quarter" idx="11" hasCustomPrompt="1"/>
          </p:nvPr>
        </p:nvSpPr>
        <p:spPr>
          <a:xfrm>
            <a:off x="1305985" y="2366963"/>
            <a:ext cx="10401300" cy="3395662"/>
          </a:xfrm>
          <a:prstGeom prst="rect">
            <a:avLst/>
          </a:prstGeom>
        </p:spPr>
        <p:txBody>
          <a:bodyPr vert="horz"/>
          <a:lstStyle>
            <a:lvl1pPr marL="0" indent="0">
              <a:lnSpc>
                <a:spcPct val="90000"/>
              </a:lnSpc>
              <a:buFontTx/>
              <a:buNone/>
              <a:defRPr sz="3200"/>
            </a:lvl1pPr>
          </a:lstStyle>
          <a:p>
            <a:r>
              <a:rPr lang="en-US" sz="2000" kern="1200">
                <a:solidFill>
                  <a:srgbClr val="FF0000"/>
                </a:solidFill>
                <a:effectLst/>
                <a:latin typeface="+mn-lt"/>
                <a:ea typeface="+mn-ea"/>
                <a:cs typeface="+mn-cs"/>
              </a:rPr>
              <a:t>SUBHEAD</a:t>
            </a:r>
            <a:r>
              <a:rPr lang="en-US" sz="2000" kern="1200" baseline="0">
                <a:solidFill>
                  <a:srgbClr val="FF0000"/>
                </a:solidFill>
                <a:effectLst/>
                <a:latin typeface="+mn-lt"/>
                <a:ea typeface="+mn-ea"/>
                <a:cs typeface="+mn-cs"/>
              </a:rPr>
              <a:t> HERE</a:t>
            </a:r>
            <a:endParaRPr lang="en-US" sz="2000" kern="1200">
              <a:solidFill>
                <a:srgbClr val="FF0000"/>
              </a:solidFill>
              <a:effectLst/>
              <a:latin typeface="+mn-lt"/>
              <a:ea typeface="+mn-ea"/>
              <a:cs typeface="+mn-cs"/>
            </a:endParaRPr>
          </a:p>
          <a:p>
            <a:r>
              <a:rPr lang="en-US" sz="2000" kern="1200">
                <a:solidFill>
                  <a:schemeClr val="tx1"/>
                </a:solidFill>
                <a:effectLst/>
                <a:latin typeface="+mn-lt"/>
                <a:ea typeface="+mn-ea"/>
                <a:cs typeface="+mn-cs"/>
              </a:rPr>
              <a:t>Lorem ipsum dolor sit </a:t>
            </a:r>
            <a:r>
              <a:rPr lang="en-US" sz="2000" kern="1200" err="1">
                <a:solidFill>
                  <a:schemeClr val="tx1"/>
                </a:solidFill>
                <a:effectLst/>
                <a:latin typeface="+mn-lt"/>
                <a:ea typeface="+mn-ea"/>
                <a:cs typeface="+mn-cs"/>
              </a:rPr>
              <a:t>amet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consectetur</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adipiscing</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elit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Mauris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interdum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massa</a:t>
            </a:r>
            <a:r>
              <a:rPr lang="en-US" sz="2000" kern="1200">
                <a:solidFill>
                  <a:schemeClr val="tx1"/>
                </a:solidFill>
                <a:effectLst/>
                <a:latin typeface="+mn-lt"/>
                <a:ea typeface="+mn-ea"/>
                <a:cs typeface="+mn-cs"/>
              </a:rPr>
              <a:t> ac </a:t>
            </a:r>
            <a:r>
              <a:rPr lang="en-US" sz="2000" kern="1200" err="1">
                <a:solidFill>
                  <a:schemeClr val="tx1"/>
                </a:solidFill>
                <a:effectLst/>
                <a:latin typeface="+mn-lt"/>
                <a:ea typeface="+mn-ea"/>
                <a:cs typeface="+mn-cs"/>
              </a:rPr>
              <a:t>rhoncus</a:t>
            </a:r>
            <a:r>
              <a:rPr lang="en-US" sz="2000" kern="1200">
                <a:solidFill>
                  <a:schemeClr val="tx1"/>
                </a:solidFill>
                <a:effectLst/>
                <a:latin typeface="+mn-lt"/>
                <a:ea typeface="+mn-ea"/>
                <a:cs typeface="+mn-cs"/>
              </a:rPr>
              <a:t> semper. Maecenas </a:t>
            </a:r>
            <a:r>
              <a:rPr lang="en-US" sz="2000" kern="1200" err="1">
                <a:solidFill>
                  <a:schemeClr val="tx1"/>
                </a:solidFill>
                <a:effectLst/>
                <a:latin typeface="+mn-lt"/>
                <a:ea typeface="+mn-ea"/>
                <a:cs typeface="+mn-cs"/>
              </a:rPr>
              <a:t>ultricies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vel</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est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viverra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Sed</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aliquam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scelerisque</a:t>
            </a:r>
            <a:r>
              <a:rPr lang="en-US" sz="2000" kern="1200">
                <a:solidFill>
                  <a:schemeClr val="tx1"/>
                </a:solidFill>
                <a:effectLst/>
                <a:latin typeface="+mn-lt"/>
                <a:ea typeface="+mn-ea"/>
                <a:cs typeface="+mn-cs"/>
              </a:rPr>
              <a:t> dolor </a:t>
            </a:r>
            <a:r>
              <a:rPr lang="en-US" sz="2000" kern="1200" err="1">
                <a:solidFill>
                  <a:schemeClr val="tx1"/>
                </a:solidFill>
                <a:effectLst/>
                <a:latin typeface="+mn-lt"/>
                <a:ea typeface="+mn-ea"/>
                <a:cs typeface="+mn-cs"/>
              </a:rPr>
              <a:t>nec</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pellentesque</a:t>
            </a:r>
            <a:r>
              <a:rPr lang="en-US" sz="2000" kern="1200">
                <a:solidFill>
                  <a:schemeClr val="tx1"/>
                </a:solidFill>
                <a:effectLst/>
                <a:latin typeface="+mn-lt"/>
                <a:ea typeface="+mn-ea"/>
                <a:cs typeface="+mn-cs"/>
              </a:rPr>
              <a:t>. Maecenas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tortor</a:t>
            </a:r>
            <a:r>
              <a:rPr lang="en-US" sz="2000" kern="1200">
                <a:solidFill>
                  <a:schemeClr val="tx1"/>
                </a:solidFill>
                <a:effectLst/>
                <a:latin typeface="+mn-lt"/>
                <a:ea typeface="+mn-ea"/>
                <a:cs typeface="+mn-cs"/>
              </a:rPr>
              <a:t> nisi.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dapibus</a:t>
            </a:r>
            <a:r>
              <a:rPr lang="en-US" sz="2000" kern="1200">
                <a:solidFill>
                  <a:schemeClr val="tx1"/>
                </a:solidFill>
                <a:effectLst/>
                <a:latin typeface="+mn-lt"/>
                <a:ea typeface="+mn-ea"/>
                <a:cs typeface="+mn-cs"/>
              </a:rPr>
              <a:t> ante. Integer </a:t>
            </a:r>
            <a:r>
              <a:rPr lang="en-US" sz="2000" kern="1200" err="1">
                <a:solidFill>
                  <a:schemeClr val="tx1"/>
                </a:solidFill>
                <a:effectLst/>
                <a:latin typeface="+mn-lt"/>
                <a:ea typeface="+mn-ea"/>
                <a:cs typeface="+mn-cs"/>
              </a:rPr>
              <a:t>nulla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urna</a:t>
            </a:r>
            <a:r>
              <a:rPr lang="en-US" sz="2000" kern="1200">
                <a:solidFill>
                  <a:schemeClr val="tx1"/>
                </a:solidFill>
                <a:effectLst/>
                <a:latin typeface="+mn-lt"/>
                <a:ea typeface="+mn-ea"/>
                <a:cs typeface="+mn-cs"/>
              </a:rPr>
              <a:t>.</a:t>
            </a:r>
          </a:p>
          <a:p>
            <a:endParaRPr lang="en-US" sz="2000" kern="1200">
              <a:solidFill>
                <a:schemeClr val="tx1"/>
              </a:solidFill>
              <a:effectLst/>
              <a:latin typeface="+mn-lt"/>
              <a:ea typeface="+mn-ea"/>
              <a:cs typeface="+mn-cs"/>
            </a:endParaRPr>
          </a:p>
          <a:p>
            <a:r>
              <a:rPr lang="en-US" sz="2000" kern="1200">
                <a:solidFill>
                  <a:srgbClr val="FF0000"/>
                </a:solidFill>
                <a:effectLst/>
                <a:latin typeface="+mn-lt"/>
                <a:ea typeface="+mn-ea"/>
                <a:cs typeface="+mn-cs"/>
              </a:rPr>
              <a:t>SUBHEAD</a:t>
            </a:r>
            <a:r>
              <a:rPr lang="en-US" sz="2000" kern="1200" baseline="0">
                <a:solidFill>
                  <a:srgbClr val="FF0000"/>
                </a:solidFill>
                <a:effectLst/>
                <a:latin typeface="+mn-lt"/>
                <a:ea typeface="+mn-ea"/>
                <a:cs typeface="+mn-cs"/>
              </a:rPr>
              <a:t> HERE</a:t>
            </a:r>
            <a:endParaRPr lang="en-US" sz="2000" kern="1200">
              <a:solidFill>
                <a:srgbClr val="FF0000"/>
              </a:solidFill>
              <a:effectLst/>
              <a:latin typeface="+mn-lt"/>
              <a:ea typeface="+mn-ea"/>
              <a:cs typeface="+mn-cs"/>
            </a:endParaRPr>
          </a:p>
          <a:p>
            <a:r>
              <a:rPr lang="en-US" sz="2000" kern="1200">
                <a:solidFill>
                  <a:schemeClr val="tx1"/>
                </a:solidFill>
                <a:effectLst/>
                <a:latin typeface="+mn-lt"/>
                <a:ea typeface="+mn-ea"/>
                <a:cs typeface="+mn-cs"/>
              </a:rPr>
              <a:t>Lorem ipsum dolor sit </a:t>
            </a:r>
            <a:r>
              <a:rPr lang="en-US" sz="2000" kern="1200" err="1">
                <a:solidFill>
                  <a:schemeClr val="tx1"/>
                </a:solidFill>
                <a:effectLst/>
                <a:latin typeface="+mn-lt"/>
                <a:ea typeface="+mn-ea"/>
                <a:cs typeface="+mn-cs"/>
              </a:rPr>
              <a:t>amet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consectetur</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adipiscing</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elit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Mauris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interdum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massa</a:t>
            </a:r>
            <a:r>
              <a:rPr lang="en-US" sz="2000" kern="1200">
                <a:solidFill>
                  <a:schemeClr val="tx1"/>
                </a:solidFill>
                <a:effectLst/>
                <a:latin typeface="+mn-lt"/>
                <a:ea typeface="+mn-ea"/>
                <a:cs typeface="+mn-cs"/>
              </a:rPr>
              <a:t> ac </a:t>
            </a:r>
            <a:r>
              <a:rPr lang="en-US" sz="2000" kern="1200" err="1">
                <a:solidFill>
                  <a:schemeClr val="tx1"/>
                </a:solidFill>
                <a:effectLst/>
                <a:latin typeface="+mn-lt"/>
                <a:ea typeface="+mn-ea"/>
                <a:cs typeface="+mn-cs"/>
              </a:rPr>
              <a:t>rhoncus</a:t>
            </a:r>
            <a:r>
              <a:rPr lang="en-US" sz="2000" kern="1200">
                <a:solidFill>
                  <a:schemeClr val="tx1"/>
                </a:solidFill>
                <a:effectLst/>
                <a:latin typeface="+mn-lt"/>
                <a:ea typeface="+mn-ea"/>
                <a:cs typeface="+mn-cs"/>
              </a:rPr>
              <a:t> semper. Maecenas </a:t>
            </a:r>
            <a:r>
              <a:rPr lang="en-US" sz="2000" kern="1200" err="1">
                <a:solidFill>
                  <a:schemeClr val="tx1"/>
                </a:solidFill>
                <a:effectLst/>
                <a:latin typeface="+mn-lt"/>
                <a:ea typeface="+mn-ea"/>
                <a:cs typeface="+mn-cs"/>
              </a:rPr>
              <a:t>ultricies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vel</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est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viverra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Sed</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aliquam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scelerisque</a:t>
            </a:r>
            <a:r>
              <a:rPr lang="en-US" sz="2000" kern="1200">
                <a:solidFill>
                  <a:schemeClr val="tx1"/>
                </a:solidFill>
                <a:effectLst/>
                <a:latin typeface="+mn-lt"/>
                <a:ea typeface="+mn-ea"/>
                <a:cs typeface="+mn-cs"/>
              </a:rPr>
              <a:t> dolor </a:t>
            </a:r>
            <a:r>
              <a:rPr lang="en-US" sz="2000" kern="1200" err="1">
                <a:solidFill>
                  <a:schemeClr val="tx1"/>
                </a:solidFill>
                <a:effectLst/>
                <a:latin typeface="+mn-lt"/>
                <a:ea typeface="+mn-ea"/>
                <a:cs typeface="+mn-cs"/>
              </a:rPr>
              <a:t>nec</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pellentesque</a:t>
            </a:r>
            <a:r>
              <a:rPr lang="en-US" sz="2000" kern="1200">
                <a:solidFill>
                  <a:schemeClr val="tx1"/>
                </a:solidFill>
                <a:effectLst/>
                <a:latin typeface="+mn-lt"/>
                <a:ea typeface="+mn-ea"/>
                <a:cs typeface="+mn-cs"/>
              </a:rPr>
              <a:t>. Maecenas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tortor</a:t>
            </a:r>
            <a:r>
              <a:rPr lang="en-US" sz="2000" kern="1200">
                <a:solidFill>
                  <a:schemeClr val="tx1"/>
                </a:solidFill>
                <a:effectLst/>
                <a:latin typeface="+mn-lt"/>
                <a:ea typeface="+mn-ea"/>
                <a:cs typeface="+mn-cs"/>
              </a:rPr>
              <a:t> nisi.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dapibus</a:t>
            </a:r>
            <a:r>
              <a:rPr lang="en-US" sz="2000" kern="1200">
                <a:solidFill>
                  <a:schemeClr val="tx1"/>
                </a:solidFill>
                <a:effectLst/>
                <a:latin typeface="+mn-lt"/>
                <a:ea typeface="+mn-ea"/>
                <a:cs typeface="+mn-cs"/>
              </a:rPr>
              <a:t> ante. Integer </a:t>
            </a:r>
            <a:r>
              <a:rPr lang="en-US" sz="2000" kern="1200" err="1">
                <a:solidFill>
                  <a:schemeClr val="tx1"/>
                </a:solidFill>
                <a:effectLst/>
                <a:latin typeface="+mn-lt"/>
                <a:ea typeface="+mn-ea"/>
                <a:cs typeface="+mn-cs"/>
              </a:rPr>
              <a:t>nulla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urna</a:t>
            </a:r>
            <a:r>
              <a:rPr lang="en-US" sz="2000" kern="1200">
                <a:solidFill>
                  <a:schemeClr val="tx1"/>
                </a:solidFill>
                <a:effectLst/>
                <a:latin typeface="+mn-lt"/>
                <a:ea typeface="+mn-ea"/>
                <a:cs typeface="+mn-cs"/>
              </a:rPr>
              <a:t>.</a:t>
            </a:r>
            <a:endParaRPr lang="en-US" sz="2000"/>
          </a:p>
        </p:txBody>
      </p:sp>
    </p:spTree>
    <p:extLst>
      <p:ext uri="{BB962C8B-B14F-4D97-AF65-F5344CB8AC3E}">
        <p14:creationId xmlns:p14="http://schemas.microsoft.com/office/powerpoint/2010/main" val="261378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2721406" y="478237"/>
            <a:ext cx="8613396" cy="1215194"/>
          </a:xfrm>
          <a:prstGeom prst="rect">
            <a:avLst/>
          </a:prstGeom>
        </p:spPr>
        <p:txBody>
          <a:bodyPr vert="horz"/>
          <a:lstStyle>
            <a:lvl1pPr marL="0" indent="0">
              <a:buFontTx/>
              <a:buNone/>
              <a:defRPr sz="3200" b="1" i="0" baseline="0">
                <a:latin typeface="Arial"/>
                <a:cs typeface="Arial"/>
              </a:defRPr>
            </a:lvl1pPr>
          </a:lstStyle>
          <a:p>
            <a:pPr>
              <a:lnSpc>
                <a:spcPct val="80000"/>
              </a:lnSpc>
            </a:pPr>
            <a:r>
              <a:rPr lang="en-US" sz="4000"/>
              <a:t>CLICK HERE FOR </a:t>
            </a:r>
            <a:br>
              <a:rPr lang="en-US" sz="4000"/>
            </a:br>
            <a:r>
              <a:rPr lang="en-US" sz="4000"/>
              <a:t>THE HEADLINE TEXT</a:t>
            </a:r>
          </a:p>
        </p:txBody>
      </p:sp>
      <p:sp>
        <p:nvSpPr>
          <p:cNvPr id="7" name="Text Placeholder 8"/>
          <p:cNvSpPr>
            <a:spLocks noGrp="1"/>
          </p:cNvSpPr>
          <p:nvPr>
            <p:ph type="body" sz="quarter" idx="11" hasCustomPrompt="1"/>
          </p:nvPr>
        </p:nvSpPr>
        <p:spPr>
          <a:xfrm>
            <a:off x="2105975" y="2257203"/>
            <a:ext cx="9229453" cy="4168386"/>
          </a:xfrm>
          <a:prstGeom prst="rect">
            <a:avLst/>
          </a:prstGeom>
        </p:spPr>
        <p:txBody>
          <a:bodyPr vert="horz"/>
          <a:lstStyle>
            <a:lvl1pPr marL="0" indent="0">
              <a:lnSpc>
                <a:spcPct val="90000"/>
              </a:lnSpc>
              <a:buFontTx/>
              <a:buNone/>
              <a:defRPr sz="3200"/>
            </a:lvl1pPr>
          </a:lstStyle>
          <a:p>
            <a:r>
              <a:rPr lang="en-US" sz="2000" kern="1200">
                <a:solidFill>
                  <a:srgbClr val="FF0000"/>
                </a:solidFill>
                <a:effectLst/>
                <a:latin typeface="+mn-lt"/>
                <a:ea typeface="+mn-ea"/>
                <a:cs typeface="+mn-cs"/>
              </a:rPr>
              <a:t>SUBHEAD</a:t>
            </a:r>
            <a:r>
              <a:rPr lang="en-US" sz="2000" kern="1200" baseline="0">
                <a:solidFill>
                  <a:srgbClr val="FF0000"/>
                </a:solidFill>
                <a:effectLst/>
                <a:latin typeface="+mn-lt"/>
                <a:ea typeface="+mn-ea"/>
                <a:cs typeface="+mn-cs"/>
              </a:rPr>
              <a:t> HERE</a:t>
            </a:r>
            <a:endParaRPr lang="en-US" sz="2000" kern="1200">
              <a:solidFill>
                <a:srgbClr val="FF0000"/>
              </a:solidFill>
              <a:effectLst/>
              <a:latin typeface="+mn-lt"/>
              <a:ea typeface="+mn-ea"/>
              <a:cs typeface="+mn-cs"/>
            </a:endParaRPr>
          </a:p>
          <a:p>
            <a:r>
              <a:rPr lang="en-US" sz="2000" kern="1200">
                <a:solidFill>
                  <a:schemeClr val="tx1"/>
                </a:solidFill>
                <a:effectLst/>
                <a:latin typeface="+mn-lt"/>
                <a:ea typeface="+mn-ea"/>
                <a:cs typeface="+mn-cs"/>
              </a:rPr>
              <a:t>Lorem ipsum dolor sit </a:t>
            </a:r>
            <a:r>
              <a:rPr lang="en-US" sz="2000" kern="1200" err="1">
                <a:solidFill>
                  <a:schemeClr val="tx1"/>
                </a:solidFill>
                <a:effectLst/>
                <a:latin typeface="+mn-lt"/>
                <a:ea typeface="+mn-ea"/>
                <a:cs typeface="+mn-cs"/>
              </a:rPr>
              <a:t>amet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consectetur</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adipiscing</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elit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Mauris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interdum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massa</a:t>
            </a:r>
            <a:r>
              <a:rPr lang="en-US" sz="2000" kern="1200">
                <a:solidFill>
                  <a:schemeClr val="tx1"/>
                </a:solidFill>
                <a:effectLst/>
                <a:latin typeface="+mn-lt"/>
                <a:ea typeface="+mn-ea"/>
                <a:cs typeface="+mn-cs"/>
              </a:rPr>
              <a:t> ac </a:t>
            </a:r>
            <a:r>
              <a:rPr lang="en-US" sz="2000" kern="1200" err="1">
                <a:solidFill>
                  <a:schemeClr val="tx1"/>
                </a:solidFill>
                <a:effectLst/>
                <a:latin typeface="+mn-lt"/>
                <a:ea typeface="+mn-ea"/>
                <a:cs typeface="+mn-cs"/>
              </a:rPr>
              <a:t>rhoncus</a:t>
            </a:r>
            <a:r>
              <a:rPr lang="en-US" sz="2000" kern="1200">
                <a:solidFill>
                  <a:schemeClr val="tx1"/>
                </a:solidFill>
                <a:effectLst/>
                <a:latin typeface="+mn-lt"/>
                <a:ea typeface="+mn-ea"/>
                <a:cs typeface="+mn-cs"/>
              </a:rPr>
              <a:t> semper. Maecenas </a:t>
            </a:r>
            <a:r>
              <a:rPr lang="en-US" sz="2000" kern="1200" err="1">
                <a:solidFill>
                  <a:schemeClr val="tx1"/>
                </a:solidFill>
                <a:effectLst/>
                <a:latin typeface="+mn-lt"/>
                <a:ea typeface="+mn-ea"/>
                <a:cs typeface="+mn-cs"/>
              </a:rPr>
              <a:t>ultricies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vel</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est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viverra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Sed</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aliquam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scelerisque</a:t>
            </a:r>
            <a:r>
              <a:rPr lang="en-US" sz="2000" kern="1200">
                <a:solidFill>
                  <a:schemeClr val="tx1"/>
                </a:solidFill>
                <a:effectLst/>
                <a:latin typeface="+mn-lt"/>
                <a:ea typeface="+mn-ea"/>
                <a:cs typeface="+mn-cs"/>
              </a:rPr>
              <a:t> dolor </a:t>
            </a:r>
            <a:r>
              <a:rPr lang="en-US" sz="2000" kern="1200" err="1">
                <a:solidFill>
                  <a:schemeClr val="tx1"/>
                </a:solidFill>
                <a:effectLst/>
                <a:latin typeface="+mn-lt"/>
                <a:ea typeface="+mn-ea"/>
                <a:cs typeface="+mn-cs"/>
              </a:rPr>
              <a:t>nec</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pellentesque</a:t>
            </a:r>
            <a:r>
              <a:rPr lang="en-US" sz="2000" kern="1200">
                <a:solidFill>
                  <a:schemeClr val="tx1"/>
                </a:solidFill>
                <a:effectLst/>
                <a:latin typeface="+mn-lt"/>
                <a:ea typeface="+mn-ea"/>
                <a:cs typeface="+mn-cs"/>
              </a:rPr>
              <a:t>. Maecenas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tortor</a:t>
            </a:r>
            <a:r>
              <a:rPr lang="en-US" sz="2000" kern="1200">
                <a:solidFill>
                  <a:schemeClr val="tx1"/>
                </a:solidFill>
                <a:effectLst/>
                <a:latin typeface="+mn-lt"/>
                <a:ea typeface="+mn-ea"/>
                <a:cs typeface="+mn-cs"/>
              </a:rPr>
              <a:t> nisi.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dapibus</a:t>
            </a:r>
            <a:r>
              <a:rPr lang="en-US" sz="2000" kern="1200">
                <a:solidFill>
                  <a:schemeClr val="tx1"/>
                </a:solidFill>
                <a:effectLst/>
                <a:latin typeface="+mn-lt"/>
                <a:ea typeface="+mn-ea"/>
                <a:cs typeface="+mn-cs"/>
              </a:rPr>
              <a:t> ante. Integer </a:t>
            </a:r>
            <a:r>
              <a:rPr lang="en-US" sz="2000" kern="1200" err="1">
                <a:solidFill>
                  <a:schemeClr val="tx1"/>
                </a:solidFill>
                <a:effectLst/>
                <a:latin typeface="+mn-lt"/>
                <a:ea typeface="+mn-ea"/>
                <a:cs typeface="+mn-cs"/>
              </a:rPr>
              <a:t>nulla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urna</a:t>
            </a:r>
            <a:r>
              <a:rPr lang="en-US" sz="2000" kern="1200">
                <a:solidFill>
                  <a:schemeClr val="tx1"/>
                </a:solidFill>
                <a:effectLst/>
                <a:latin typeface="+mn-lt"/>
                <a:ea typeface="+mn-ea"/>
                <a:cs typeface="+mn-cs"/>
              </a:rPr>
              <a:t>.</a:t>
            </a:r>
          </a:p>
          <a:p>
            <a:endParaRPr lang="en-US" sz="2000" kern="1200">
              <a:solidFill>
                <a:schemeClr val="tx1"/>
              </a:solidFill>
              <a:effectLst/>
              <a:latin typeface="+mn-lt"/>
              <a:ea typeface="+mn-ea"/>
              <a:cs typeface="+mn-cs"/>
            </a:endParaRPr>
          </a:p>
          <a:p>
            <a:r>
              <a:rPr lang="en-US" sz="2000" kern="1200">
                <a:solidFill>
                  <a:srgbClr val="FF0000"/>
                </a:solidFill>
                <a:effectLst/>
                <a:latin typeface="+mn-lt"/>
                <a:ea typeface="+mn-ea"/>
                <a:cs typeface="+mn-cs"/>
              </a:rPr>
              <a:t>SUBHEAD</a:t>
            </a:r>
            <a:r>
              <a:rPr lang="en-US" sz="2000" kern="1200" baseline="0">
                <a:solidFill>
                  <a:srgbClr val="FF0000"/>
                </a:solidFill>
                <a:effectLst/>
                <a:latin typeface="+mn-lt"/>
                <a:ea typeface="+mn-ea"/>
                <a:cs typeface="+mn-cs"/>
              </a:rPr>
              <a:t> HERE</a:t>
            </a:r>
            <a:endParaRPr lang="en-US" sz="2000" kern="1200">
              <a:solidFill>
                <a:srgbClr val="FF0000"/>
              </a:solidFill>
              <a:effectLst/>
              <a:latin typeface="+mn-lt"/>
              <a:ea typeface="+mn-ea"/>
              <a:cs typeface="+mn-cs"/>
            </a:endParaRPr>
          </a:p>
          <a:p>
            <a:r>
              <a:rPr lang="en-US" sz="2000" kern="1200">
                <a:solidFill>
                  <a:schemeClr val="tx1"/>
                </a:solidFill>
                <a:effectLst/>
                <a:latin typeface="+mn-lt"/>
                <a:ea typeface="+mn-ea"/>
                <a:cs typeface="+mn-cs"/>
              </a:rPr>
              <a:t>Lorem ipsum dolor sit </a:t>
            </a:r>
            <a:r>
              <a:rPr lang="en-US" sz="2000" kern="1200" err="1">
                <a:solidFill>
                  <a:schemeClr val="tx1"/>
                </a:solidFill>
                <a:effectLst/>
                <a:latin typeface="+mn-lt"/>
                <a:ea typeface="+mn-ea"/>
                <a:cs typeface="+mn-cs"/>
              </a:rPr>
              <a:t>amet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consectetur</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adipiscing</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elit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Mauris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interdum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massa</a:t>
            </a:r>
            <a:r>
              <a:rPr lang="en-US" sz="2000" kern="1200">
                <a:solidFill>
                  <a:schemeClr val="tx1"/>
                </a:solidFill>
                <a:effectLst/>
                <a:latin typeface="+mn-lt"/>
                <a:ea typeface="+mn-ea"/>
                <a:cs typeface="+mn-cs"/>
              </a:rPr>
              <a:t> ac </a:t>
            </a:r>
            <a:r>
              <a:rPr lang="en-US" sz="2000" kern="1200" err="1">
                <a:solidFill>
                  <a:schemeClr val="tx1"/>
                </a:solidFill>
                <a:effectLst/>
                <a:latin typeface="+mn-lt"/>
                <a:ea typeface="+mn-ea"/>
                <a:cs typeface="+mn-cs"/>
              </a:rPr>
              <a:t>rhoncus</a:t>
            </a:r>
            <a:r>
              <a:rPr lang="en-US" sz="2000" kern="1200">
                <a:solidFill>
                  <a:schemeClr val="tx1"/>
                </a:solidFill>
                <a:effectLst/>
                <a:latin typeface="+mn-lt"/>
                <a:ea typeface="+mn-ea"/>
                <a:cs typeface="+mn-cs"/>
              </a:rPr>
              <a:t> semper. Maecenas </a:t>
            </a:r>
            <a:r>
              <a:rPr lang="en-US" sz="2000" kern="1200" err="1">
                <a:solidFill>
                  <a:schemeClr val="tx1"/>
                </a:solidFill>
                <a:effectLst/>
                <a:latin typeface="+mn-lt"/>
                <a:ea typeface="+mn-ea"/>
                <a:cs typeface="+mn-cs"/>
              </a:rPr>
              <a:t>ultricies</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vel</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est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viverra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Sed</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aliquam</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scelerisque</a:t>
            </a:r>
            <a:r>
              <a:rPr lang="en-US" sz="2000" kern="1200">
                <a:solidFill>
                  <a:schemeClr val="tx1"/>
                </a:solidFill>
                <a:effectLst/>
                <a:latin typeface="+mn-lt"/>
                <a:ea typeface="+mn-ea"/>
                <a:cs typeface="+mn-cs"/>
              </a:rPr>
              <a:t> dolor </a:t>
            </a:r>
            <a:r>
              <a:rPr lang="en-US" sz="2000" kern="1200" err="1">
                <a:solidFill>
                  <a:schemeClr val="tx1"/>
                </a:solidFill>
                <a:effectLst/>
                <a:latin typeface="+mn-lt"/>
                <a:ea typeface="+mn-ea"/>
                <a:cs typeface="+mn-cs"/>
              </a:rPr>
              <a:t>nec</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pellentesque</a:t>
            </a:r>
            <a:r>
              <a:rPr lang="en-US" sz="2000" kern="1200">
                <a:solidFill>
                  <a:schemeClr val="tx1"/>
                </a:solidFill>
                <a:effectLst/>
                <a:latin typeface="+mn-lt"/>
                <a:ea typeface="+mn-ea"/>
                <a:cs typeface="+mn-cs"/>
              </a:rPr>
              <a:t>. Maecenas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tortor</a:t>
            </a:r>
            <a:r>
              <a:rPr lang="en-US" sz="2000" kern="1200">
                <a:solidFill>
                  <a:schemeClr val="tx1"/>
                </a:solidFill>
                <a:effectLst/>
                <a:latin typeface="+mn-lt"/>
                <a:ea typeface="+mn-ea"/>
                <a:cs typeface="+mn-cs"/>
              </a:rPr>
              <a:t> nisi. </a:t>
            </a:r>
            <a:r>
              <a:rPr lang="en-US" sz="2000" kern="1200" err="1">
                <a:solidFill>
                  <a:schemeClr val="tx1"/>
                </a:solidFill>
                <a:effectLst/>
                <a:latin typeface="+mn-lt"/>
                <a:ea typeface="+mn-ea"/>
                <a:cs typeface="+mn-cs"/>
              </a:rPr>
              <a:t>Ut</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eu</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dapibus</a:t>
            </a:r>
            <a:r>
              <a:rPr lang="en-US" sz="2000" kern="1200">
                <a:solidFill>
                  <a:schemeClr val="tx1"/>
                </a:solidFill>
                <a:effectLst/>
                <a:latin typeface="+mn-lt"/>
                <a:ea typeface="+mn-ea"/>
                <a:cs typeface="+mn-cs"/>
              </a:rPr>
              <a:t> ante. Integer </a:t>
            </a:r>
            <a:r>
              <a:rPr lang="en-US" sz="2000" kern="1200" err="1">
                <a:solidFill>
                  <a:schemeClr val="tx1"/>
                </a:solidFill>
                <a:effectLst/>
                <a:latin typeface="+mn-lt"/>
                <a:ea typeface="+mn-ea"/>
                <a:cs typeface="+mn-cs"/>
              </a:rPr>
              <a:t>nulla</a:t>
            </a:r>
            <a:r>
              <a:rPr lang="en-US" sz="2000" kern="1200">
                <a:solidFill>
                  <a:schemeClr val="tx1"/>
                </a:solidFill>
                <a:effectLst/>
                <a:latin typeface="+mn-lt"/>
                <a:ea typeface="+mn-ea"/>
                <a:cs typeface="+mn-cs"/>
              </a:rPr>
              <a:t> </a:t>
            </a:r>
            <a:r>
              <a:rPr lang="en-US" sz="2000" kern="1200" err="1">
                <a:solidFill>
                  <a:schemeClr val="tx1"/>
                </a:solidFill>
                <a:effectLst/>
                <a:latin typeface="+mn-lt"/>
                <a:ea typeface="+mn-ea"/>
                <a:cs typeface="+mn-cs"/>
              </a:rPr>
              <a:t>urna</a:t>
            </a:r>
            <a:r>
              <a:rPr lang="en-US" sz="2000" kern="1200">
                <a:solidFill>
                  <a:schemeClr val="tx1"/>
                </a:solidFill>
                <a:effectLst/>
                <a:latin typeface="+mn-lt"/>
                <a:ea typeface="+mn-ea"/>
                <a:cs typeface="+mn-cs"/>
              </a:rPr>
              <a:t>.</a:t>
            </a:r>
            <a:endParaRPr lang="en-US" sz="2000"/>
          </a:p>
        </p:txBody>
      </p:sp>
      <p:pic>
        <p:nvPicPr>
          <p:cNvPr id="4" name="Picture 3" descr="Triangle-graph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5975" y="478237"/>
            <a:ext cx="615431" cy="1065755"/>
          </a:xfrm>
          <a:prstGeom prst="rect">
            <a:avLst/>
          </a:prstGeom>
        </p:spPr>
      </p:pic>
      <p:sp>
        <p:nvSpPr>
          <p:cNvPr id="8" name="Text Placeholder 7"/>
          <p:cNvSpPr>
            <a:spLocks noGrp="1"/>
          </p:cNvSpPr>
          <p:nvPr>
            <p:ph type="body" sz="quarter" idx="12" hasCustomPrompt="1"/>
          </p:nvPr>
        </p:nvSpPr>
        <p:spPr>
          <a:xfrm>
            <a:off x="101556" y="714920"/>
            <a:ext cx="2004419" cy="1161319"/>
          </a:xfrm>
          <a:prstGeom prst="rect">
            <a:avLst/>
          </a:prstGeom>
        </p:spPr>
        <p:txBody>
          <a:bodyPr vert="horz"/>
          <a:lstStyle>
            <a:lvl1pPr marL="0" indent="0" algn="r">
              <a:lnSpc>
                <a:spcPct val="80000"/>
              </a:lnSpc>
              <a:buNone/>
              <a:defRPr sz="3200"/>
            </a:lvl1pPr>
          </a:lstStyle>
          <a:p>
            <a:pPr algn="l">
              <a:lnSpc>
                <a:spcPct val="80000"/>
              </a:lnSpc>
            </a:pPr>
            <a:r>
              <a:rPr lang="en-US" sz="2800" b="0">
                <a:solidFill>
                  <a:schemeClr val="tx1"/>
                </a:solidFill>
              </a:rPr>
              <a:t>¶101</a:t>
            </a:r>
          </a:p>
        </p:txBody>
      </p:sp>
    </p:spTree>
    <p:extLst>
      <p:ext uri="{BB962C8B-B14F-4D97-AF65-F5344CB8AC3E}">
        <p14:creationId xmlns:p14="http://schemas.microsoft.com/office/powerpoint/2010/main" val="47300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45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descr="agency-chapter-ppt-setu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4"/>
          <p:cNvSpPr>
            <a:spLocks noGrp="1"/>
          </p:cNvSpPr>
          <p:nvPr>
            <p:ph type="body" sz="quarter" idx="10" hasCustomPrompt="1"/>
          </p:nvPr>
        </p:nvSpPr>
        <p:spPr>
          <a:xfrm>
            <a:off x="652147" y="5535262"/>
            <a:ext cx="9710508" cy="1215194"/>
          </a:xfrm>
          <a:prstGeom prst="rect">
            <a:avLst/>
          </a:prstGeom>
        </p:spPr>
        <p:txBody>
          <a:bodyPr vert="horz"/>
          <a:lstStyle>
            <a:lvl1pPr marL="0" indent="0">
              <a:buFontTx/>
              <a:buNone/>
              <a:defRPr sz="3200" b="1">
                <a:solidFill>
                  <a:srgbClr val="FFFFFF"/>
                </a:solidFill>
              </a:defRPr>
            </a:lvl1pPr>
          </a:lstStyle>
          <a:p>
            <a:pPr>
              <a:lnSpc>
                <a:spcPct val="80000"/>
              </a:lnSpc>
            </a:pPr>
            <a:r>
              <a:rPr lang="en-US" sz="4000"/>
              <a:t>CLICK HERE FOR THE HEADLINE TEXT</a:t>
            </a:r>
          </a:p>
        </p:txBody>
      </p:sp>
    </p:spTree>
    <p:extLst>
      <p:ext uri="{BB962C8B-B14F-4D97-AF65-F5344CB8AC3E}">
        <p14:creationId xmlns:p14="http://schemas.microsoft.com/office/powerpoint/2010/main" val="75074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4" name="Picture 3" descr="agency-headliner-ppt-setu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4"/>
          <p:cNvSpPr>
            <a:spLocks noGrp="1"/>
          </p:cNvSpPr>
          <p:nvPr>
            <p:ph type="body" sz="quarter" idx="10" hasCustomPrompt="1"/>
          </p:nvPr>
        </p:nvSpPr>
        <p:spPr>
          <a:xfrm>
            <a:off x="1140393" y="2660395"/>
            <a:ext cx="9710508" cy="1215194"/>
          </a:xfrm>
          <a:prstGeom prst="rect">
            <a:avLst/>
          </a:prstGeom>
        </p:spPr>
        <p:txBody>
          <a:bodyPr vert="horz"/>
          <a:lstStyle>
            <a:lvl1pPr marL="0" indent="0" algn="ctr">
              <a:buFontTx/>
              <a:buNone/>
              <a:defRPr sz="3200" b="1">
                <a:solidFill>
                  <a:srgbClr val="FFFFFF"/>
                </a:solidFill>
              </a:defRPr>
            </a:lvl1pPr>
          </a:lstStyle>
          <a:p>
            <a:pPr>
              <a:lnSpc>
                <a:spcPct val="80000"/>
              </a:lnSpc>
            </a:pPr>
            <a:r>
              <a:rPr lang="en-US" sz="4000"/>
              <a:t>CLICK HERE FOR THE HEADLINE TEXT</a:t>
            </a:r>
          </a:p>
        </p:txBody>
      </p:sp>
    </p:spTree>
    <p:extLst>
      <p:ext uri="{BB962C8B-B14F-4D97-AF65-F5344CB8AC3E}">
        <p14:creationId xmlns:p14="http://schemas.microsoft.com/office/powerpoint/2010/main" val="399480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a:prstGeom prst="rect">
            <a:avLst/>
          </a:prstGeom>
        </p:spPr>
        <p:txBody>
          <a:bodyPr>
            <a:normAutofit/>
          </a:bodyPr>
          <a:lstStyle>
            <a:lvl1pPr>
              <a:defRPr sz="4050">
                <a:solidFill>
                  <a:srgbClr val="C00000"/>
                </a:solidFill>
                <a:latin typeface="Franklin Gothic Medium Cond" panose="020B0606030402020204" pitchFamily="34" charset="0"/>
              </a:defRPr>
            </a:lvl1pPr>
          </a:lstStyle>
          <a:p>
            <a:r>
              <a:rPr lang="en-US"/>
              <a:t>Click to edit Master title style</a:t>
            </a:r>
          </a:p>
        </p:txBody>
      </p:sp>
      <p:sp>
        <p:nvSpPr>
          <p:cNvPr id="3" name="Content Placeholder 2"/>
          <p:cNvSpPr>
            <a:spLocks noGrp="1"/>
          </p:cNvSpPr>
          <p:nvPr>
            <p:ph idx="1"/>
          </p:nvPr>
        </p:nvSpPr>
        <p:spPr>
          <a:xfrm>
            <a:off x="1024129" y="2286000"/>
            <a:ext cx="9720073" cy="4023360"/>
          </a:xfrm>
          <a:prstGeom prst="rect">
            <a:avLst/>
          </a:prstGeom>
        </p:spPr>
        <p:txBody>
          <a:bodyPr>
            <a:normAutofit/>
          </a:bodyPr>
          <a:lstStyle>
            <a:lvl1pPr>
              <a:defRPr sz="2400">
                <a:latin typeface="Franklin Gothic Medium" panose="020B0603020102020204" pitchFamily="34" charset="0"/>
              </a:defRPr>
            </a:lvl1pPr>
            <a:lvl2pPr>
              <a:defRPr sz="2400">
                <a:latin typeface="Franklin Gothic Book" panose="020B0503020102020204" pitchFamily="34" charset="0"/>
              </a:defRPr>
            </a:lvl2pPr>
            <a:lvl3pPr>
              <a:defRPr sz="21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30" y="6470704"/>
            <a:ext cx="2154143" cy="274320"/>
          </a:xfrm>
          <a:prstGeom prst="rect">
            <a:avLst/>
          </a:prstGeom>
        </p:spPr>
        <p:txBody>
          <a:bodyPr/>
          <a:lstStyle/>
          <a:p>
            <a:fld id="{19B88F4C-85EC-45F0-BE54-728658178B92}" type="datetimeFigureOut">
              <a:rPr lang="en-US" smtClean="0"/>
              <a:t>3/13/2018</a:t>
            </a:fld>
            <a:endParaRPr lang="en-US"/>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05121525-EEBE-4139-AC41-C34C208CE4C6}" type="slidenum">
              <a:rPr lang="en-US" smtClean="0"/>
              <a:t>‹#›</a:t>
            </a:fld>
            <a:endParaRPr lang="en-US"/>
          </a:p>
        </p:txBody>
      </p:sp>
      <p:cxnSp>
        <p:nvCxnSpPr>
          <p:cNvPr id="8" name="Straight Connector 7"/>
          <p:cNvCxnSpPr/>
          <p:nvPr/>
        </p:nvCxnSpPr>
        <p:spPr>
          <a:xfrm>
            <a:off x="769257" y="856345"/>
            <a:ext cx="0" cy="97245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61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3" name="Picture 2" descr="agency-ppt-setup-cover-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GBHEM-Logo-color.png">
            <a:extLst>
              <a:ext uri="{FF2B5EF4-FFF2-40B4-BE49-F238E27FC236}">
                <a16:creationId xmlns:a16="http://schemas.microsoft.com/office/drawing/2014/main" id="{33F06058-13EF-D349-A598-B1F4E31DBE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9644" y="5757333"/>
            <a:ext cx="3870519" cy="816034"/>
          </a:xfrm>
          <a:prstGeom prst="rect">
            <a:avLst/>
          </a:prstGeom>
        </p:spPr>
      </p:pic>
      <p:sp>
        <p:nvSpPr>
          <p:cNvPr id="6" name="Text Placeholder 5">
            <a:extLst>
              <a:ext uri="{FF2B5EF4-FFF2-40B4-BE49-F238E27FC236}">
                <a16:creationId xmlns:a16="http://schemas.microsoft.com/office/drawing/2014/main" id="{C0C9E047-7BC0-8D48-8A25-196E96446526}"/>
              </a:ext>
            </a:extLst>
          </p:cNvPr>
          <p:cNvSpPr>
            <a:spLocks noGrp="1"/>
          </p:cNvSpPr>
          <p:nvPr>
            <p:ph type="body" sz="quarter" idx="10" hasCustomPrompt="1"/>
          </p:nvPr>
        </p:nvSpPr>
        <p:spPr>
          <a:xfrm>
            <a:off x="618066" y="4167188"/>
            <a:ext cx="10956397" cy="782637"/>
          </a:xfrm>
          <a:prstGeom prst="rect">
            <a:avLst/>
          </a:prstGeom>
        </p:spPr>
        <p:txBody>
          <a:bodyPr/>
          <a:lstStyle>
            <a:lvl1pPr marL="0" indent="0">
              <a:buNone/>
              <a:defRPr sz="4000" b="1">
                <a:solidFill>
                  <a:schemeClr val="bg1"/>
                </a:solidFill>
              </a:defRPr>
            </a:lvl1pPr>
          </a:lstStyle>
          <a:p>
            <a:pPr lvl="0"/>
            <a:r>
              <a:rPr lang="en-US"/>
              <a:t>HEADER</a:t>
            </a:r>
          </a:p>
        </p:txBody>
      </p:sp>
      <p:sp>
        <p:nvSpPr>
          <p:cNvPr id="10" name="Text Placeholder 5">
            <a:extLst>
              <a:ext uri="{FF2B5EF4-FFF2-40B4-BE49-F238E27FC236}">
                <a16:creationId xmlns:a16="http://schemas.microsoft.com/office/drawing/2014/main" id="{3E7210D3-0557-694B-94A2-D7589E8B9701}"/>
              </a:ext>
            </a:extLst>
          </p:cNvPr>
          <p:cNvSpPr>
            <a:spLocks noGrp="1"/>
          </p:cNvSpPr>
          <p:nvPr>
            <p:ph type="body" sz="quarter" idx="11" hasCustomPrompt="1"/>
          </p:nvPr>
        </p:nvSpPr>
        <p:spPr>
          <a:xfrm>
            <a:off x="1190847" y="4974696"/>
            <a:ext cx="10383616" cy="782637"/>
          </a:xfrm>
          <a:prstGeom prst="rect">
            <a:avLst/>
          </a:prstGeom>
        </p:spPr>
        <p:txBody>
          <a:bodyPr/>
          <a:lstStyle>
            <a:lvl1pPr marL="0" indent="0">
              <a:buNone/>
              <a:defRPr sz="3200" b="0">
                <a:solidFill>
                  <a:schemeClr val="bg1">
                    <a:lumMod val="65000"/>
                  </a:schemeClr>
                </a:solidFill>
              </a:defRPr>
            </a:lvl1pPr>
          </a:lstStyle>
          <a:p>
            <a:pPr lvl="0"/>
            <a:r>
              <a:rPr lang="en-US"/>
              <a:t>HEADER</a:t>
            </a:r>
          </a:p>
        </p:txBody>
      </p:sp>
      <p:sp>
        <p:nvSpPr>
          <p:cNvPr id="11" name="Text Placeholder 5">
            <a:extLst>
              <a:ext uri="{FF2B5EF4-FFF2-40B4-BE49-F238E27FC236}">
                <a16:creationId xmlns:a16="http://schemas.microsoft.com/office/drawing/2014/main" id="{67261F7A-8574-ED43-AB65-2D47B14C8806}"/>
              </a:ext>
            </a:extLst>
          </p:cNvPr>
          <p:cNvSpPr>
            <a:spLocks noGrp="1"/>
          </p:cNvSpPr>
          <p:nvPr>
            <p:ph type="body" sz="quarter" idx="12" hasCustomPrompt="1"/>
          </p:nvPr>
        </p:nvSpPr>
        <p:spPr>
          <a:xfrm>
            <a:off x="618066" y="6145619"/>
            <a:ext cx="10383616" cy="553366"/>
          </a:xfrm>
          <a:prstGeom prst="rect">
            <a:avLst/>
          </a:prstGeom>
        </p:spPr>
        <p:txBody>
          <a:bodyPr/>
          <a:lstStyle>
            <a:lvl1pPr marL="0" indent="0">
              <a:buNone/>
              <a:defRPr sz="1600" b="0">
                <a:solidFill>
                  <a:schemeClr val="tx1"/>
                </a:solidFill>
              </a:defRPr>
            </a:lvl1pPr>
          </a:lstStyle>
          <a:p>
            <a:pPr lvl="0"/>
            <a:r>
              <a:rPr lang="en-US"/>
              <a:t>NAME</a:t>
            </a:r>
          </a:p>
        </p:txBody>
      </p:sp>
    </p:spTree>
    <p:extLst>
      <p:ext uri="{BB962C8B-B14F-4D97-AF65-F5344CB8AC3E}">
        <p14:creationId xmlns:p14="http://schemas.microsoft.com/office/powerpoint/2010/main" val="164394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gency-ppt-setup-pg2a.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3092808"/>
      </p:ext>
    </p:extLst>
  </p:cSld>
  <p:clrMap bg1="lt1" tx1="dk1" bg2="lt2" tx2="dk2" accent1="accent1" accent2="accent2" accent3="accent3" accent4="accent4" accent5="accent5" accent6="accent6" hlink="hlink" folHlink="folHlink"/>
  <p:sldLayoutIdLst>
    <p:sldLayoutId id="2147483680" r:id="rId1"/>
    <p:sldLayoutId id="2147483678" r:id="rId2"/>
    <p:sldLayoutId id="2147483684" r:id="rId3"/>
    <p:sldLayoutId id="2147483682" r:id="rId4"/>
    <p:sldLayoutId id="2147483679" r:id="rId5"/>
    <p:sldLayoutId id="2147483681" r:id="rId6"/>
    <p:sldLayoutId id="2147483683" r:id="rId7"/>
    <p:sldLayoutId id="2147483685" r:id="rId8"/>
    <p:sldLayoutId id="2147483672" r:id="rId9"/>
    <p:sldLayoutId id="2147483673" r:id="rId10"/>
    <p:sldLayoutId id="2147483686" r:id="rId11"/>
    <p:sldLayoutId id="2147483687" r:id="rId12"/>
    <p:sldLayoutId id="2147483688" r:id="rId13"/>
    <p:sldLayoutId id="2147483689" r:id="rId14"/>
    <p:sldLayoutId id="2147483690"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www.menti.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71C3C-F5A0-324C-950F-9F7985086C71}"/>
              </a:ext>
            </a:extLst>
          </p:cNvPr>
          <p:cNvSpPr>
            <a:spLocks noGrp="1"/>
          </p:cNvSpPr>
          <p:nvPr>
            <p:ph type="body" sz="quarter" idx="10"/>
          </p:nvPr>
        </p:nvSpPr>
        <p:spPr/>
        <p:txBody>
          <a:bodyPr/>
          <a:lstStyle/>
          <a:p>
            <a:r>
              <a:rPr lang="en-US"/>
              <a:t>EIGHT-YEAR ASSESSMENT</a:t>
            </a:r>
          </a:p>
        </p:txBody>
      </p:sp>
    </p:spTree>
    <p:extLst>
      <p:ext uri="{BB962C8B-B14F-4D97-AF65-F5344CB8AC3E}">
        <p14:creationId xmlns:p14="http://schemas.microsoft.com/office/powerpoint/2010/main" val="1270448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B27A072-EA77-4C2E-ADBA-204E6DC2C57F}"/>
              </a:ext>
            </a:extLst>
          </p:cNvPr>
          <p:cNvGraphicFramePr/>
          <p:nvPr>
            <p:extLst>
              <p:ext uri="{D42A27DB-BD31-4B8C-83A1-F6EECF244321}">
                <p14:modId xmlns:p14="http://schemas.microsoft.com/office/powerpoint/2010/main" val="1485749930"/>
              </p:ext>
            </p:extLst>
          </p:nvPr>
        </p:nvGraphicFramePr>
        <p:xfrm>
          <a:off x="323850" y="800100"/>
          <a:ext cx="11761907" cy="5180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7638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80CDA8-E995-BE44-A3A7-EBD92978E0C4}"/>
              </a:ext>
            </a:extLst>
          </p:cNvPr>
          <p:cNvSpPr>
            <a:spLocks noGrp="1"/>
          </p:cNvSpPr>
          <p:nvPr>
            <p:ph type="body" sz="quarter" idx="11"/>
          </p:nvPr>
        </p:nvSpPr>
        <p:spPr>
          <a:xfrm>
            <a:off x="1953634" y="2795180"/>
            <a:ext cx="8402477" cy="1946941"/>
          </a:xfrm>
        </p:spPr>
        <p:txBody>
          <a:bodyPr/>
          <a:lstStyle/>
          <a:p>
            <a:r>
              <a:rPr lang="en-US" b="1"/>
              <a:t>Know where you are but also know</a:t>
            </a:r>
          </a:p>
          <a:p>
            <a:r>
              <a:rPr lang="en-US" b="1"/>
              <a:t>you probably won’t stay there.</a:t>
            </a:r>
          </a:p>
          <a:p>
            <a:pPr algn="r"/>
            <a:r>
              <a:rPr lang="en-US" sz="2400" i="1"/>
              <a:t>- a very wise person</a:t>
            </a:r>
          </a:p>
        </p:txBody>
      </p:sp>
    </p:spTree>
    <p:extLst>
      <p:ext uri="{BB962C8B-B14F-4D97-AF65-F5344CB8AC3E}">
        <p14:creationId xmlns:p14="http://schemas.microsoft.com/office/powerpoint/2010/main" val="151824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BA1DA-E5FA-5B46-90C7-7D05B1D38BB2}"/>
              </a:ext>
            </a:extLst>
          </p:cNvPr>
          <p:cNvSpPr>
            <a:spLocks noGrp="1"/>
          </p:cNvSpPr>
          <p:nvPr>
            <p:ph type="body" sz="quarter" idx="10"/>
          </p:nvPr>
        </p:nvSpPr>
        <p:spPr/>
        <p:txBody>
          <a:bodyPr/>
          <a:lstStyle/>
          <a:p>
            <a:r>
              <a:rPr lang="en-US"/>
              <a:t>AN APOSTOLIC TIMELINE</a:t>
            </a:r>
          </a:p>
        </p:txBody>
      </p:sp>
      <p:graphicFrame>
        <p:nvGraphicFramePr>
          <p:cNvPr id="4" name="Diagram 3">
            <a:extLst>
              <a:ext uri="{FF2B5EF4-FFF2-40B4-BE49-F238E27FC236}">
                <a16:creationId xmlns:a16="http://schemas.microsoft.com/office/drawing/2014/main" id="{E8603961-9C0C-9248-9990-03E9C877DE26}"/>
              </a:ext>
            </a:extLst>
          </p:cNvPr>
          <p:cNvGraphicFramePr/>
          <p:nvPr>
            <p:extLst/>
          </p:nvPr>
        </p:nvGraphicFramePr>
        <p:xfrm>
          <a:off x="592667" y="1625598"/>
          <a:ext cx="10972800" cy="4083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9633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BA1DA-E5FA-5B46-90C7-7D05B1D38BB2}"/>
              </a:ext>
            </a:extLst>
          </p:cNvPr>
          <p:cNvSpPr>
            <a:spLocks noGrp="1"/>
          </p:cNvSpPr>
          <p:nvPr>
            <p:ph type="body" sz="quarter" idx="10"/>
          </p:nvPr>
        </p:nvSpPr>
        <p:spPr/>
        <p:txBody>
          <a:bodyPr/>
          <a:lstStyle/>
          <a:p>
            <a:r>
              <a:rPr lang="en-US"/>
              <a:t>A VERY NON-APOSTOLIC TIMELINE</a:t>
            </a:r>
          </a:p>
        </p:txBody>
      </p:sp>
      <p:graphicFrame>
        <p:nvGraphicFramePr>
          <p:cNvPr id="4" name="Diagram 3">
            <a:extLst>
              <a:ext uri="{FF2B5EF4-FFF2-40B4-BE49-F238E27FC236}">
                <a16:creationId xmlns:a16="http://schemas.microsoft.com/office/drawing/2014/main" id="{E8603961-9C0C-9248-9990-03E9C877DE26}"/>
              </a:ext>
            </a:extLst>
          </p:cNvPr>
          <p:cNvGraphicFramePr/>
          <p:nvPr>
            <p:extLst/>
          </p:nvPr>
        </p:nvGraphicFramePr>
        <p:xfrm>
          <a:off x="276447" y="1625598"/>
          <a:ext cx="11632018" cy="4083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11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D6EA1-DE6F-964A-8821-5EF723DC19A3}"/>
              </a:ext>
            </a:extLst>
          </p:cNvPr>
          <p:cNvSpPr>
            <a:spLocks noGrp="1"/>
          </p:cNvSpPr>
          <p:nvPr>
            <p:ph type="body" sz="quarter" idx="10"/>
          </p:nvPr>
        </p:nvSpPr>
        <p:spPr/>
        <p:txBody>
          <a:bodyPr/>
          <a:lstStyle/>
          <a:p>
            <a:r>
              <a:rPr lang="en-US"/>
              <a:t>What did you do before vocational ministry?</a:t>
            </a:r>
          </a:p>
        </p:txBody>
      </p:sp>
      <p:sp>
        <p:nvSpPr>
          <p:cNvPr id="3" name="TextBox 2">
            <a:extLst>
              <a:ext uri="{FF2B5EF4-FFF2-40B4-BE49-F238E27FC236}">
                <a16:creationId xmlns:a16="http://schemas.microsoft.com/office/drawing/2014/main" id="{6CAB895B-3223-0F4C-B48A-3FF447ADB15A}"/>
              </a:ext>
            </a:extLst>
          </p:cNvPr>
          <p:cNvSpPr txBox="1"/>
          <p:nvPr/>
        </p:nvSpPr>
        <p:spPr>
          <a:xfrm>
            <a:off x="4125951" y="2029522"/>
            <a:ext cx="3836020" cy="1015663"/>
          </a:xfrm>
          <a:prstGeom prst="rect">
            <a:avLst/>
          </a:prstGeom>
          <a:noFill/>
        </p:spPr>
        <p:txBody>
          <a:bodyPr wrap="square" rtlCol="0">
            <a:spAutoFit/>
          </a:bodyPr>
          <a:lstStyle/>
          <a:p>
            <a:pPr algn="ctr"/>
            <a:r>
              <a:rPr lang="en-US" sz="2000" kern="1200" dirty="0">
                <a:solidFill>
                  <a:schemeClr val="bg1"/>
                </a:solidFill>
                <a:effectLst/>
                <a:latin typeface="+mn-lt"/>
                <a:ea typeface="+mn-ea"/>
                <a:cs typeface="+mn-cs"/>
              </a:rPr>
              <a:t>Insert </a:t>
            </a:r>
            <a:r>
              <a:rPr lang="en-US" sz="2000" dirty="0">
                <a:solidFill>
                  <a:schemeClr val="bg1"/>
                </a:solidFill>
              </a:rPr>
              <a:t>call exploration</a:t>
            </a:r>
            <a:r>
              <a:rPr lang="en-US" sz="2000" kern="1200" dirty="0">
                <a:solidFill>
                  <a:schemeClr val="bg1"/>
                </a:solidFill>
                <a:effectLst/>
                <a:latin typeface="+mn-lt"/>
                <a:ea typeface="+mn-ea"/>
                <a:cs typeface="+mn-cs"/>
              </a:rPr>
              <a:t> </a:t>
            </a:r>
          </a:p>
          <a:p>
            <a:pPr algn="ctr"/>
            <a:r>
              <a:rPr lang="en-US" sz="2000" kern="1200" dirty="0">
                <a:solidFill>
                  <a:schemeClr val="bg1"/>
                </a:solidFill>
                <a:effectLst/>
                <a:latin typeface="+mn-lt"/>
                <a:ea typeface="+mn-ea"/>
                <a:cs typeface="+mn-cs"/>
              </a:rPr>
              <a:t>word cloud</a:t>
            </a:r>
          </a:p>
          <a:p>
            <a:pPr algn="ctr"/>
            <a:r>
              <a:rPr lang="en-US" sz="2000" kern="1200" dirty="0" err="1">
                <a:solidFill>
                  <a:schemeClr val="bg1"/>
                </a:solidFill>
                <a:effectLst/>
                <a:latin typeface="+mn-lt"/>
                <a:ea typeface="+mn-ea"/>
                <a:cs typeface="+mn-cs"/>
              </a:rPr>
              <a:t>mentimeter</a:t>
            </a:r>
            <a:r>
              <a:rPr lang="en-US" sz="2000" kern="1200" dirty="0">
                <a:solidFill>
                  <a:schemeClr val="bg1"/>
                </a:solidFill>
                <a:effectLst/>
                <a:latin typeface="+mn-lt"/>
                <a:ea typeface="+mn-ea"/>
                <a:cs typeface="+mn-cs"/>
              </a:rPr>
              <a:t> here</a:t>
            </a:r>
          </a:p>
        </p:txBody>
      </p:sp>
      <p:pic>
        <p:nvPicPr>
          <p:cNvPr id="5" name="Picture 4">
            <a:extLst>
              <a:ext uri="{FF2B5EF4-FFF2-40B4-BE49-F238E27FC236}">
                <a16:creationId xmlns:a16="http://schemas.microsoft.com/office/drawing/2014/main" id="{3D609B00-AA24-4E5C-A5EB-C6C3C00F4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0062" cy="6858000"/>
          </a:xfrm>
          <a:prstGeom prst="rect">
            <a:avLst/>
          </a:prstGeom>
        </p:spPr>
      </p:pic>
    </p:spTree>
    <p:extLst>
      <p:ext uri="{BB962C8B-B14F-4D97-AF65-F5344CB8AC3E}">
        <p14:creationId xmlns:p14="http://schemas.microsoft.com/office/powerpoint/2010/main" val="659097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EF6311F-41F0-F842-BB02-B66E674333BD}"/>
              </a:ext>
            </a:extLst>
          </p:cNvPr>
          <p:cNvGraphicFramePr/>
          <p:nvPr>
            <p:extLst>
              <p:ext uri="{D42A27DB-BD31-4B8C-83A1-F6EECF244321}">
                <p14:modId xmlns:p14="http://schemas.microsoft.com/office/powerpoint/2010/main" val="3281683975"/>
              </p:ext>
            </p:extLst>
          </p:nvPr>
        </p:nvGraphicFramePr>
        <p:xfrm>
          <a:off x="-1143000" y="452967"/>
          <a:ext cx="9766610" cy="575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835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DDF2454-17AA-374E-B47B-C1E1A358D848}"/>
              </a:ext>
            </a:extLst>
          </p:cNvPr>
          <p:cNvGraphicFramePr/>
          <p:nvPr>
            <p:extLst>
              <p:ext uri="{D42A27DB-BD31-4B8C-83A1-F6EECF244321}">
                <p14:modId xmlns:p14="http://schemas.microsoft.com/office/powerpoint/2010/main" val="1469202356"/>
              </p:ext>
            </p:extLst>
          </p:nvPr>
        </p:nvGraphicFramePr>
        <p:xfrm>
          <a:off x="-1143000" y="452967"/>
          <a:ext cx="9766610" cy="575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7941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80CDA8-E995-BE44-A3A7-EBD92978E0C4}"/>
              </a:ext>
            </a:extLst>
          </p:cNvPr>
          <p:cNvSpPr>
            <a:spLocks noGrp="1"/>
          </p:cNvSpPr>
          <p:nvPr>
            <p:ph type="body" sz="quarter" idx="11"/>
          </p:nvPr>
        </p:nvSpPr>
        <p:spPr>
          <a:xfrm>
            <a:off x="1318436" y="2858975"/>
            <a:ext cx="9441711" cy="1946941"/>
          </a:xfrm>
        </p:spPr>
        <p:txBody>
          <a:bodyPr/>
          <a:lstStyle/>
          <a:p>
            <a:r>
              <a:rPr lang="en-US" b="1"/>
              <a:t>We need to stay aware of where God is moving and where God is moving us in ministry.</a:t>
            </a:r>
          </a:p>
          <a:p>
            <a:pPr algn="r"/>
            <a:r>
              <a:rPr lang="en-US" sz="2400" i="1"/>
              <a:t>- the same wise person that said the other thing</a:t>
            </a:r>
          </a:p>
        </p:txBody>
      </p:sp>
    </p:spTree>
    <p:extLst>
      <p:ext uri="{BB962C8B-B14F-4D97-AF65-F5344CB8AC3E}">
        <p14:creationId xmlns:p14="http://schemas.microsoft.com/office/powerpoint/2010/main" val="454978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1C5FF0-E34B-194E-A6D9-C10DFB48F104}"/>
              </a:ext>
            </a:extLst>
          </p:cNvPr>
          <p:cNvSpPr>
            <a:spLocks noGrp="1"/>
          </p:cNvSpPr>
          <p:nvPr>
            <p:ph type="body" sz="quarter" idx="10"/>
          </p:nvPr>
        </p:nvSpPr>
        <p:spPr/>
        <p:txBody>
          <a:bodyPr/>
          <a:lstStyle/>
          <a:p>
            <a:r>
              <a:rPr lang="en-US" sz="4000"/>
              <a:t>TEAM DISCUSSION</a:t>
            </a:r>
          </a:p>
        </p:txBody>
      </p:sp>
      <p:sp>
        <p:nvSpPr>
          <p:cNvPr id="3" name="Text Placeholder 2">
            <a:extLst>
              <a:ext uri="{FF2B5EF4-FFF2-40B4-BE49-F238E27FC236}">
                <a16:creationId xmlns:a16="http://schemas.microsoft.com/office/drawing/2014/main" id="{9010FC99-C2FB-3F47-9966-A61B7F60E6B0}"/>
              </a:ext>
            </a:extLst>
          </p:cNvPr>
          <p:cNvSpPr>
            <a:spLocks noGrp="1"/>
          </p:cNvSpPr>
          <p:nvPr>
            <p:ph type="body" sz="quarter" idx="11"/>
          </p:nvPr>
        </p:nvSpPr>
        <p:spPr/>
        <p:txBody>
          <a:bodyPr/>
          <a:lstStyle/>
          <a:p>
            <a:pPr marL="457200" indent="-457200">
              <a:buClr>
                <a:srgbClr val="FF0000"/>
              </a:buClr>
              <a:buFont typeface="LucidaGrande" panose="020B0600040502020204" pitchFamily="34" charset="0"/>
              <a:buChar char="▶︎"/>
            </a:pPr>
            <a:r>
              <a:rPr lang="en-US" sz="2800" dirty="0"/>
              <a:t>Beyond the </a:t>
            </a:r>
            <a:r>
              <a:rPr lang="en-US" sz="2800" i="1" dirty="0"/>
              <a:t>Book of Discipline </a:t>
            </a:r>
            <a:r>
              <a:rPr lang="en-US" sz="2800" dirty="0"/>
              <a:t>requiring this work, why will your annual conference offer the Eight-Year Assessment process?</a:t>
            </a:r>
          </a:p>
          <a:p>
            <a:pPr>
              <a:buClr>
                <a:srgbClr val="FF0000"/>
              </a:buClr>
            </a:pPr>
            <a:endParaRPr lang="en-US" sz="2800" dirty="0"/>
          </a:p>
          <a:p>
            <a:pPr marL="457200" indent="-457200">
              <a:buClr>
                <a:srgbClr val="FF0000"/>
              </a:buClr>
              <a:buFont typeface="LucidaGrande" panose="020B0600040502020204" pitchFamily="34" charset="0"/>
              <a:buChar char="▶︎"/>
            </a:pPr>
            <a:r>
              <a:rPr lang="en-US" sz="2800" dirty="0"/>
              <a:t>What are the Biblical and theological underpinnings of this work for your annual conference?</a:t>
            </a:r>
          </a:p>
          <a:p>
            <a:pPr>
              <a:buClr>
                <a:srgbClr val="FF0000"/>
              </a:buClr>
            </a:pPr>
            <a:endParaRPr lang="en-US" sz="2800" dirty="0"/>
          </a:p>
          <a:p>
            <a:pPr marL="457200" indent="-457200">
              <a:buClr>
                <a:srgbClr val="FF0000"/>
              </a:buClr>
              <a:buFont typeface="LucidaGrande" panose="020B0600040502020204" pitchFamily="34" charset="0"/>
              <a:buChar char="▶︎"/>
            </a:pPr>
            <a:r>
              <a:rPr lang="en-US" sz="2800" dirty="0"/>
              <a:t>For whom is the Eight-Year Assessment process designed?</a:t>
            </a:r>
          </a:p>
        </p:txBody>
      </p:sp>
    </p:spTree>
    <p:extLst>
      <p:ext uri="{BB962C8B-B14F-4D97-AF65-F5344CB8AC3E}">
        <p14:creationId xmlns:p14="http://schemas.microsoft.com/office/powerpoint/2010/main" val="108135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8411CA-6E64-C14F-B86C-247903F5ACB7}"/>
              </a:ext>
            </a:extLst>
          </p:cNvPr>
          <p:cNvSpPr>
            <a:spLocks noGrp="1"/>
          </p:cNvSpPr>
          <p:nvPr>
            <p:ph type="body" sz="quarter" idx="10"/>
          </p:nvPr>
        </p:nvSpPr>
        <p:spPr/>
        <p:txBody>
          <a:bodyPr/>
          <a:lstStyle/>
          <a:p>
            <a:r>
              <a:rPr lang="en-US"/>
              <a:t>STUDY OF MINISTRY COMMISSION</a:t>
            </a:r>
          </a:p>
        </p:txBody>
      </p:sp>
      <p:pic>
        <p:nvPicPr>
          <p:cNvPr id="3" name="Picture 6" descr="http://umcconnections.org/wp-content/uploads/2013/11/GC-2012-delegates.jpg">
            <a:extLst>
              <a:ext uri="{FF2B5EF4-FFF2-40B4-BE49-F238E27FC236}">
                <a16:creationId xmlns:a16="http://schemas.microsoft.com/office/drawing/2014/main" id="{F987DEF6-7A87-194A-AA9D-036103F0C07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 t="13302" b="21421"/>
          <a:stretch/>
        </p:blipFill>
        <p:spPr bwMode="auto">
          <a:xfrm>
            <a:off x="-1" y="-29030"/>
            <a:ext cx="12192001" cy="532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79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A83F9C-616C-A544-874B-BB120A8AF70D}"/>
              </a:ext>
            </a:extLst>
          </p:cNvPr>
          <p:cNvSpPr>
            <a:spLocks noGrp="1"/>
          </p:cNvSpPr>
          <p:nvPr>
            <p:ph type="body" sz="quarter" idx="10"/>
          </p:nvPr>
        </p:nvSpPr>
        <p:spPr/>
        <p:txBody>
          <a:bodyPr/>
          <a:lstStyle/>
          <a:p>
            <a:r>
              <a:rPr lang="en-US"/>
              <a:t>WELCOME</a:t>
            </a:r>
          </a:p>
        </p:txBody>
      </p:sp>
      <p:sp>
        <p:nvSpPr>
          <p:cNvPr id="3" name="Text Placeholder 2">
            <a:extLst>
              <a:ext uri="{FF2B5EF4-FFF2-40B4-BE49-F238E27FC236}">
                <a16:creationId xmlns:a16="http://schemas.microsoft.com/office/drawing/2014/main" id="{0C305B82-A767-4E4C-95EB-A4CF4023F682}"/>
              </a:ext>
            </a:extLst>
          </p:cNvPr>
          <p:cNvSpPr>
            <a:spLocks noGrp="1"/>
          </p:cNvSpPr>
          <p:nvPr>
            <p:ph type="body" sz="quarter" idx="11"/>
          </p:nvPr>
        </p:nvSpPr>
        <p:spPr>
          <a:xfrm>
            <a:off x="5188687" y="4067500"/>
            <a:ext cx="6376780" cy="1351517"/>
          </a:xfrm>
        </p:spPr>
        <p:txBody>
          <a:bodyPr/>
          <a:lstStyle/>
          <a:p>
            <a:r>
              <a:rPr lang="en-US" b="1">
                <a:solidFill>
                  <a:srgbClr val="FF0000"/>
                </a:solidFill>
              </a:rPr>
              <a:t>Rev. Dr. Kim Cape</a:t>
            </a:r>
          </a:p>
          <a:p>
            <a:r>
              <a:rPr lang="en-US" i="1">
                <a:solidFill>
                  <a:srgbClr val="FF0000"/>
                </a:solidFill>
              </a:rPr>
              <a:t>General Secretary</a:t>
            </a:r>
          </a:p>
        </p:txBody>
      </p:sp>
      <p:pic>
        <p:nvPicPr>
          <p:cNvPr id="4" name="Picture 3">
            <a:extLst>
              <a:ext uri="{FF2B5EF4-FFF2-40B4-BE49-F238E27FC236}">
                <a16:creationId xmlns:a16="http://schemas.microsoft.com/office/drawing/2014/main" id="{63B80ADA-0C02-FB4B-B162-50D1165A0C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309" y="1794945"/>
            <a:ext cx="3020568" cy="3624072"/>
          </a:xfrm>
          <a:prstGeom prst="rect">
            <a:avLst/>
          </a:prstGeom>
        </p:spPr>
      </p:pic>
    </p:spTree>
    <p:extLst>
      <p:ext uri="{BB962C8B-B14F-4D97-AF65-F5344CB8AC3E}">
        <p14:creationId xmlns:p14="http://schemas.microsoft.com/office/powerpoint/2010/main" val="367592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D6EA1-DE6F-964A-8821-5EF723DC19A3}"/>
              </a:ext>
            </a:extLst>
          </p:cNvPr>
          <p:cNvSpPr>
            <a:spLocks noGrp="1"/>
          </p:cNvSpPr>
          <p:nvPr>
            <p:ph type="body" sz="quarter" idx="10"/>
          </p:nvPr>
        </p:nvSpPr>
        <p:spPr/>
        <p:txBody>
          <a:bodyPr/>
          <a:lstStyle/>
          <a:p>
            <a:r>
              <a:rPr lang="en-US" dirty="0"/>
              <a:t>I believe the EYA has been developed to…</a:t>
            </a:r>
          </a:p>
        </p:txBody>
      </p:sp>
      <p:sp>
        <p:nvSpPr>
          <p:cNvPr id="3" name="TextBox 2">
            <a:extLst>
              <a:ext uri="{FF2B5EF4-FFF2-40B4-BE49-F238E27FC236}">
                <a16:creationId xmlns:a16="http://schemas.microsoft.com/office/drawing/2014/main" id="{6CAB895B-3223-0F4C-B48A-3FF447ADB15A}"/>
              </a:ext>
            </a:extLst>
          </p:cNvPr>
          <p:cNvSpPr txBox="1"/>
          <p:nvPr/>
        </p:nvSpPr>
        <p:spPr>
          <a:xfrm>
            <a:off x="4125951" y="2029522"/>
            <a:ext cx="3836020" cy="1015663"/>
          </a:xfrm>
          <a:prstGeom prst="rect">
            <a:avLst/>
          </a:prstGeom>
          <a:noFill/>
        </p:spPr>
        <p:txBody>
          <a:bodyPr wrap="square" rtlCol="0">
            <a:spAutoFit/>
          </a:bodyPr>
          <a:lstStyle/>
          <a:p>
            <a:pPr algn="ctr"/>
            <a:r>
              <a:rPr lang="en-US" sz="2000" kern="1200" dirty="0">
                <a:solidFill>
                  <a:schemeClr val="bg1"/>
                </a:solidFill>
                <a:effectLst/>
                <a:latin typeface="+mn-lt"/>
                <a:ea typeface="+mn-ea"/>
                <a:cs typeface="+mn-cs"/>
              </a:rPr>
              <a:t>Insert developed</a:t>
            </a:r>
          </a:p>
          <a:p>
            <a:pPr algn="ctr"/>
            <a:r>
              <a:rPr lang="en-US" sz="2000" kern="1200" dirty="0">
                <a:solidFill>
                  <a:schemeClr val="bg1"/>
                </a:solidFill>
                <a:effectLst/>
                <a:latin typeface="+mn-lt"/>
                <a:ea typeface="+mn-ea"/>
                <a:cs typeface="+mn-cs"/>
              </a:rPr>
              <a:t>word cloud</a:t>
            </a:r>
          </a:p>
          <a:p>
            <a:pPr algn="ctr"/>
            <a:r>
              <a:rPr lang="en-US" sz="2000" kern="1200" dirty="0" err="1">
                <a:solidFill>
                  <a:schemeClr val="bg1"/>
                </a:solidFill>
                <a:effectLst/>
                <a:latin typeface="+mn-lt"/>
                <a:ea typeface="+mn-ea"/>
                <a:cs typeface="+mn-cs"/>
              </a:rPr>
              <a:t>mentimeter</a:t>
            </a:r>
            <a:r>
              <a:rPr lang="en-US" sz="2000" kern="1200" dirty="0">
                <a:solidFill>
                  <a:schemeClr val="bg1"/>
                </a:solidFill>
                <a:effectLst/>
                <a:latin typeface="+mn-lt"/>
                <a:ea typeface="+mn-ea"/>
                <a:cs typeface="+mn-cs"/>
              </a:rPr>
              <a:t> here</a:t>
            </a:r>
          </a:p>
        </p:txBody>
      </p:sp>
      <p:pic>
        <p:nvPicPr>
          <p:cNvPr id="7" name="Picture 6">
            <a:extLst>
              <a:ext uri="{FF2B5EF4-FFF2-40B4-BE49-F238E27FC236}">
                <a16:creationId xmlns:a16="http://schemas.microsoft.com/office/drawing/2014/main" id="{C7875542-99F0-4185-B0BA-52DAC102D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65237"/>
          </a:xfrm>
          <a:prstGeom prst="rect">
            <a:avLst/>
          </a:prstGeom>
        </p:spPr>
      </p:pic>
    </p:spTree>
    <p:extLst>
      <p:ext uri="{BB962C8B-B14F-4D97-AF65-F5344CB8AC3E}">
        <p14:creationId xmlns:p14="http://schemas.microsoft.com/office/powerpoint/2010/main" val="3927044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956" y="320074"/>
            <a:ext cx="9256161" cy="768855"/>
          </a:xfrm>
        </p:spPr>
        <p:txBody>
          <a:bodyPr/>
          <a:lstStyle/>
          <a:p>
            <a:pPr>
              <a:lnSpc>
                <a:spcPct val="80000"/>
              </a:lnSpc>
            </a:pPr>
            <a:r>
              <a:rPr lang="en-US" sz="4000" dirty="0"/>
              <a:t>Background and Proposal</a:t>
            </a:r>
          </a:p>
        </p:txBody>
      </p:sp>
      <p:sp>
        <p:nvSpPr>
          <p:cNvPr id="3" name="Text Placeholder 2"/>
          <p:cNvSpPr>
            <a:spLocks noGrp="1"/>
          </p:cNvSpPr>
          <p:nvPr>
            <p:ph type="body" sz="quarter" idx="11"/>
          </p:nvPr>
        </p:nvSpPr>
        <p:spPr>
          <a:xfrm>
            <a:off x="512956" y="1066627"/>
            <a:ext cx="11546772" cy="4184548"/>
          </a:xfrm>
        </p:spPr>
        <p:txBody>
          <a:bodyPr vert="horz" anchor="t"/>
          <a:lstStyle/>
          <a:p>
            <a:r>
              <a:rPr lang="en-US" sz="3600" b="1" dirty="0">
                <a:solidFill>
                  <a:srgbClr val="FF0000"/>
                </a:solidFill>
                <a:latin typeface="+mj-lt"/>
              </a:rPr>
              <a:t>Is this a good thing or a bad thing?</a:t>
            </a:r>
          </a:p>
          <a:p>
            <a:pPr marL="342900" indent="-342900">
              <a:buFont typeface="Arial" panose="020B0604020202020204" pitchFamily="34" charset="0"/>
              <a:buChar char="•"/>
            </a:pPr>
            <a:endParaRPr lang="en-US" sz="1600" dirty="0">
              <a:latin typeface="+mj-lt"/>
            </a:endParaRPr>
          </a:p>
          <a:p>
            <a:pPr marL="571500" indent="-571500">
              <a:buClr>
                <a:srgbClr val="FF0000"/>
              </a:buClr>
              <a:buFont typeface="LucidaGrande" panose="020B0600040502020204" pitchFamily="34" charset="0"/>
              <a:buChar char="▶︎"/>
            </a:pPr>
            <a:r>
              <a:rPr lang="en-US" sz="3600" dirty="0">
                <a:latin typeface="+mj-lt"/>
              </a:rPr>
              <a:t>Study on Ministry Background – subgroup on the Nature and Grounding of the Elder </a:t>
            </a:r>
            <a:endParaRPr lang="en-US" sz="3600">
              <a:latin typeface="+mj-lt"/>
              <a:cs typeface="Arial"/>
            </a:endParaRPr>
          </a:p>
          <a:p>
            <a:pPr marL="571500" indent="-571500">
              <a:buClr>
                <a:srgbClr val="FF0000"/>
              </a:buClr>
              <a:buFont typeface="LucidaGrande" panose="020B0600040502020204" pitchFamily="34" charset="0"/>
              <a:buChar char="▶︎"/>
            </a:pPr>
            <a:r>
              <a:rPr lang="en-US" sz="3600" dirty="0" err="1">
                <a:latin typeface="+mj-lt"/>
              </a:rPr>
              <a:t>Pneumatological</a:t>
            </a:r>
            <a:r>
              <a:rPr lang="en-US" sz="3600" dirty="0">
                <a:latin typeface="+mj-lt"/>
              </a:rPr>
              <a:t> sense of call – Holy Spirit led</a:t>
            </a:r>
          </a:p>
          <a:p>
            <a:pPr marL="571500" indent="-571500">
              <a:buClr>
                <a:srgbClr val="FF0000"/>
              </a:buClr>
              <a:buFont typeface="LucidaGrande" panose="020B0600040502020204" pitchFamily="34" charset="0"/>
              <a:buChar char="▶︎"/>
            </a:pPr>
            <a:r>
              <a:rPr lang="en-US" sz="3600" dirty="0">
                <a:latin typeface="+mj-lt"/>
              </a:rPr>
              <a:t>Academic cycle of assessment, research, learning, and retooling</a:t>
            </a:r>
            <a:r>
              <a:rPr lang="en-US" sz="3600">
                <a:latin typeface="+mj-lt"/>
                <a:cs typeface="Arial"/>
              </a:rPr>
              <a:t> </a:t>
            </a:r>
            <a:endParaRPr lang="en-US" sz="3600" dirty="0">
              <a:latin typeface="+mj-lt"/>
            </a:endParaRPr>
          </a:p>
          <a:p>
            <a:pPr marL="571500" indent="-571500">
              <a:buClr>
                <a:srgbClr val="FF0000"/>
              </a:buClr>
              <a:buFont typeface="LucidaGrande" panose="020B0600040502020204" pitchFamily="34" charset="0"/>
              <a:buChar char="▶︎"/>
            </a:pPr>
            <a:r>
              <a:rPr lang="en-US" sz="3600" dirty="0">
                <a:latin typeface="+mj-lt"/>
              </a:rPr>
              <a:t>Need for </a:t>
            </a:r>
            <a:r>
              <a:rPr lang="en-US" sz="3600">
                <a:latin typeface="+mj-lt"/>
              </a:rPr>
              <a:t>all </a:t>
            </a:r>
            <a:r>
              <a:rPr lang="en-US" sz="3600" dirty="0">
                <a:latin typeface="+mj-lt"/>
              </a:rPr>
              <a:t>clergy to assess and retool</a:t>
            </a:r>
            <a:endParaRPr lang="en-US" sz="3600">
              <a:latin typeface="+mj-lt"/>
              <a:cs typeface="Arial"/>
            </a:endParaRPr>
          </a:p>
          <a:p>
            <a:pPr marL="571500" indent="-571500">
              <a:buClr>
                <a:srgbClr val="FF0000"/>
              </a:buClr>
              <a:buFont typeface="LucidaGrande" panose="020B0600040502020204" pitchFamily="34" charset="0"/>
              <a:buChar char="▶︎"/>
            </a:pPr>
            <a:r>
              <a:rPr lang="en-US" sz="3600" dirty="0">
                <a:latin typeface="+mj-lt"/>
              </a:rPr>
              <a:t>Sense of </a:t>
            </a:r>
            <a:r>
              <a:rPr lang="en-US" sz="3600">
                <a:latin typeface="+mj-lt"/>
              </a:rPr>
              <a:t>isolation</a:t>
            </a:r>
            <a:r>
              <a:rPr lang="en-US" sz="3600" dirty="0">
                <a:latin typeface="+mj-lt"/>
              </a:rPr>
              <a:t> among clergy</a:t>
            </a:r>
            <a:r>
              <a:rPr lang="en-US" sz="3600">
                <a:latin typeface="+mj-lt"/>
                <a:cs typeface="Arial"/>
              </a:rPr>
              <a:t> after residency</a:t>
            </a:r>
          </a:p>
          <a:p>
            <a:endParaRPr lang="en-US" sz="3600" dirty="0"/>
          </a:p>
          <a:p>
            <a:endParaRPr lang="en-US" sz="3600" dirty="0"/>
          </a:p>
          <a:p>
            <a:endParaRPr lang="en-US" sz="3600" dirty="0"/>
          </a:p>
          <a:p>
            <a:endParaRPr lang="en-US" sz="3600" dirty="0">
              <a:latin typeface="+mj-lt"/>
            </a:endParaRPr>
          </a:p>
          <a:p>
            <a:pPr>
              <a:lnSpc>
                <a:spcPct val="80000"/>
              </a:lnSpc>
            </a:pPr>
            <a:endParaRPr lang="en-US" sz="3600" dirty="0">
              <a:latin typeface="+mj-lt"/>
            </a:endParaRPr>
          </a:p>
        </p:txBody>
      </p:sp>
    </p:spTree>
    <p:extLst>
      <p:ext uri="{BB962C8B-B14F-4D97-AF65-F5344CB8AC3E}">
        <p14:creationId xmlns:p14="http://schemas.microsoft.com/office/powerpoint/2010/main" val="2604631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956" y="309976"/>
            <a:ext cx="9218733" cy="768855"/>
          </a:xfrm>
        </p:spPr>
        <p:txBody>
          <a:bodyPr/>
          <a:lstStyle/>
          <a:p>
            <a:pPr>
              <a:lnSpc>
                <a:spcPct val="80000"/>
              </a:lnSpc>
            </a:pPr>
            <a:r>
              <a:rPr lang="en-US" sz="4000" dirty="0"/>
              <a:t>Background and Proposal</a:t>
            </a:r>
          </a:p>
        </p:txBody>
      </p:sp>
      <p:sp>
        <p:nvSpPr>
          <p:cNvPr id="3" name="Text Placeholder 2"/>
          <p:cNvSpPr>
            <a:spLocks noGrp="1"/>
          </p:cNvSpPr>
          <p:nvPr>
            <p:ph type="body" sz="quarter" idx="11"/>
          </p:nvPr>
        </p:nvSpPr>
        <p:spPr>
          <a:xfrm>
            <a:off x="512955" y="1101133"/>
            <a:ext cx="11339737" cy="4540544"/>
          </a:xfrm>
        </p:spPr>
        <p:txBody>
          <a:bodyPr vert="horz" anchor="t"/>
          <a:lstStyle/>
          <a:p>
            <a:r>
              <a:rPr lang="en-US" sz="3600" b="1" dirty="0">
                <a:solidFill>
                  <a:srgbClr val="FF0000"/>
                </a:solidFill>
                <a:latin typeface="+mj-lt"/>
              </a:rPr>
              <a:t>Possible components</a:t>
            </a:r>
          </a:p>
          <a:p>
            <a:endParaRPr lang="en-US" sz="2000" b="1">
              <a:solidFill>
                <a:srgbClr val="FF0000"/>
              </a:solidFill>
              <a:latin typeface="+mj-lt"/>
              <a:cs typeface="Arial"/>
            </a:endParaRPr>
          </a:p>
          <a:p>
            <a:pPr marL="571500" indent="-571500">
              <a:buClr>
                <a:srgbClr val="FF0000"/>
              </a:buClr>
              <a:buFont typeface="LucidaGrande" panose="020B0600040502020204" pitchFamily="34" charset="0"/>
              <a:buChar char="▶︎"/>
            </a:pPr>
            <a:r>
              <a:rPr lang="en-US" sz="3600" dirty="0">
                <a:latin typeface="+mj-lt"/>
              </a:rPr>
              <a:t>Supportive groups</a:t>
            </a:r>
          </a:p>
          <a:p>
            <a:pPr marL="571500" indent="-571500">
              <a:buClr>
                <a:srgbClr val="FF0000"/>
              </a:buClr>
              <a:buFont typeface="LucidaGrande" panose="020B0600040502020204" pitchFamily="34" charset="0"/>
              <a:buChar char="▶︎"/>
            </a:pPr>
            <a:r>
              <a:rPr lang="en-US" sz="3600" dirty="0">
                <a:latin typeface="+mj-lt"/>
              </a:rPr>
              <a:t>Mentoring and coaching</a:t>
            </a:r>
          </a:p>
          <a:p>
            <a:pPr marL="571500" indent="-571500">
              <a:buClr>
                <a:srgbClr val="FF0000"/>
              </a:buClr>
              <a:buFont typeface="LucidaGrande" panose="020B0600040502020204" pitchFamily="34" charset="0"/>
              <a:buChar char="▶︎"/>
            </a:pPr>
            <a:r>
              <a:rPr lang="en-US" sz="3600" dirty="0">
                <a:latin typeface="+mj-lt"/>
              </a:rPr>
              <a:t>In-depth look at last eight years</a:t>
            </a:r>
          </a:p>
          <a:p>
            <a:pPr marL="1314450" lvl="1" indent="-571500">
              <a:buClr>
                <a:srgbClr val="FF0000"/>
              </a:buClr>
              <a:buFont typeface="LucidaGrande" panose="020B0600040502020204" pitchFamily="34" charset="0"/>
              <a:buChar char="▶︎"/>
            </a:pPr>
            <a:r>
              <a:rPr lang="en-US" sz="3600" dirty="0">
                <a:latin typeface="+mj-lt"/>
              </a:rPr>
              <a:t>Tools such as 360 Review, Strength Finders, Psychological Assessments, etc.</a:t>
            </a:r>
          </a:p>
          <a:p>
            <a:pPr marL="571500" indent="-571500">
              <a:buClr>
                <a:srgbClr val="FF0000"/>
              </a:buClr>
              <a:buFont typeface="LucidaGrande" panose="020B0600040502020204" pitchFamily="34" charset="0"/>
              <a:buChar char="▶︎"/>
            </a:pPr>
            <a:r>
              <a:rPr lang="en-US" sz="3600" dirty="0">
                <a:latin typeface="+mj-lt"/>
              </a:rPr>
              <a:t>Formation goals and planning for the next eight years</a:t>
            </a:r>
          </a:p>
          <a:p>
            <a:endParaRPr lang="en-US" sz="3600" dirty="0">
              <a:latin typeface="+mj-lt"/>
            </a:endParaRPr>
          </a:p>
          <a:p>
            <a:endParaRPr lang="en-US" sz="3600" dirty="0"/>
          </a:p>
          <a:p>
            <a:endParaRPr lang="en-US" sz="3600" dirty="0"/>
          </a:p>
          <a:p>
            <a:endParaRPr lang="en-US" sz="3600" dirty="0"/>
          </a:p>
          <a:p>
            <a:endParaRPr lang="en-US" sz="3600" dirty="0">
              <a:latin typeface="+mj-lt"/>
            </a:endParaRPr>
          </a:p>
          <a:p>
            <a:pPr>
              <a:lnSpc>
                <a:spcPct val="80000"/>
              </a:lnSpc>
            </a:pPr>
            <a:endParaRPr lang="en-US" sz="3600" dirty="0">
              <a:latin typeface="+mj-lt"/>
            </a:endParaRPr>
          </a:p>
        </p:txBody>
      </p:sp>
    </p:spTree>
    <p:extLst>
      <p:ext uri="{BB962C8B-B14F-4D97-AF65-F5344CB8AC3E}">
        <p14:creationId xmlns:p14="http://schemas.microsoft.com/office/powerpoint/2010/main" val="1451776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4069" y="625576"/>
            <a:ext cx="9372302" cy="768855"/>
          </a:xfrm>
        </p:spPr>
        <p:txBody>
          <a:bodyPr/>
          <a:lstStyle/>
          <a:p>
            <a:pPr>
              <a:lnSpc>
                <a:spcPct val="80000"/>
              </a:lnSpc>
            </a:pPr>
            <a:r>
              <a:rPr lang="en-US" sz="4000" dirty="0"/>
              <a:t>Desired Outcomes</a:t>
            </a:r>
          </a:p>
        </p:txBody>
      </p:sp>
      <p:sp>
        <p:nvSpPr>
          <p:cNvPr id="3" name="Text Placeholder 2"/>
          <p:cNvSpPr>
            <a:spLocks noGrp="1"/>
          </p:cNvSpPr>
          <p:nvPr>
            <p:ph type="body" sz="quarter" idx="11"/>
          </p:nvPr>
        </p:nvSpPr>
        <p:spPr>
          <a:xfrm>
            <a:off x="414068" y="1394430"/>
            <a:ext cx="11404121" cy="4184548"/>
          </a:xfrm>
        </p:spPr>
        <p:txBody>
          <a:bodyPr vert="horz" anchor="t"/>
          <a:lstStyle/>
          <a:p>
            <a:r>
              <a:rPr lang="en-US" sz="3600" b="1" dirty="0">
                <a:solidFill>
                  <a:srgbClr val="FF0000"/>
                </a:solidFill>
                <a:latin typeface="+mj-lt"/>
              </a:rPr>
              <a:t>Denominational Change</a:t>
            </a:r>
          </a:p>
          <a:p>
            <a:endParaRPr lang="en-US" sz="2000" b="1">
              <a:solidFill>
                <a:srgbClr val="FF0000"/>
              </a:solidFill>
              <a:latin typeface="+mj-lt"/>
              <a:cs typeface="Arial"/>
            </a:endParaRPr>
          </a:p>
          <a:p>
            <a:pPr marL="571500" indent="-571500">
              <a:buClr>
                <a:srgbClr val="FF0000"/>
              </a:buClr>
              <a:buFont typeface="LucidaGrande" panose="020B0600040502020204" pitchFamily="34" charset="0"/>
              <a:buChar char="▶︎"/>
            </a:pPr>
            <a:r>
              <a:rPr lang="en-US" sz="3600" dirty="0">
                <a:latin typeface="+mj-lt"/>
              </a:rPr>
              <a:t>Clergy who flourish in ministry and in life</a:t>
            </a:r>
          </a:p>
          <a:p>
            <a:pPr marL="571500" indent="-571500">
              <a:buClr>
                <a:srgbClr val="FF0000"/>
              </a:buClr>
              <a:buFont typeface="LucidaGrande" panose="020B0600040502020204" pitchFamily="34" charset="0"/>
              <a:buChar char="▶︎"/>
            </a:pPr>
            <a:r>
              <a:rPr lang="en-US" sz="3600" dirty="0">
                <a:latin typeface="+mj-lt"/>
              </a:rPr>
              <a:t>Shift away from blaming clergy</a:t>
            </a:r>
            <a:endParaRPr lang="en-US" sz="3600" dirty="0">
              <a:latin typeface="+mj-lt"/>
              <a:cs typeface="Arial"/>
            </a:endParaRPr>
          </a:p>
          <a:p>
            <a:pPr marL="571500" indent="-571500">
              <a:buClr>
                <a:srgbClr val="FF0000"/>
              </a:buClr>
              <a:buFont typeface="LucidaGrande" panose="020B0600040502020204" pitchFamily="34" charset="0"/>
              <a:buChar char="▶︎"/>
            </a:pPr>
            <a:r>
              <a:rPr lang="en-US" sz="3600">
                <a:latin typeface="+mj-lt"/>
                <a:cs typeface="Arial"/>
              </a:rPr>
              <a:t>Greater accountability from all</a:t>
            </a:r>
            <a:endParaRPr lang="en-US" sz="3600" dirty="0">
              <a:latin typeface="+mj-lt"/>
            </a:endParaRPr>
          </a:p>
          <a:p>
            <a:pPr marL="571500" indent="-571500">
              <a:buClr>
                <a:srgbClr val="FF0000"/>
              </a:buClr>
              <a:buFont typeface="LucidaGrande" panose="020B0600040502020204" pitchFamily="34" charset="0"/>
              <a:buChar char="▶︎"/>
            </a:pPr>
            <a:r>
              <a:rPr lang="en-US" sz="3600" dirty="0">
                <a:latin typeface="+mj-lt"/>
              </a:rPr>
              <a:t>Healthier congregations and annual conferences</a:t>
            </a:r>
          </a:p>
          <a:p>
            <a:endParaRPr lang="en-US" sz="3600" dirty="0">
              <a:latin typeface="+mj-lt"/>
            </a:endParaRPr>
          </a:p>
          <a:p>
            <a:endParaRPr lang="en-US" sz="3600" dirty="0"/>
          </a:p>
          <a:p>
            <a:endParaRPr lang="en-US" sz="3600" dirty="0"/>
          </a:p>
          <a:p>
            <a:endParaRPr lang="en-US" sz="3600" dirty="0"/>
          </a:p>
          <a:p>
            <a:endParaRPr lang="en-US" sz="3600" dirty="0">
              <a:latin typeface="+mj-lt"/>
            </a:endParaRPr>
          </a:p>
          <a:p>
            <a:pPr>
              <a:lnSpc>
                <a:spcPct val="80000"/>
              </a:lnSpc>
            </a:pPr>
            <a:endParaRPr lang="en-US" sz="3600" dirty="0">
              <a:latin typeface="+mj-lt"/>
            </a:endParaRPr>
          </a:p>
        </p:txBody>
      </p:sp>
    </p:spTree>
    <p:extLst>
      <p:ext uri="{BB962C8B-B14F-4D97-AF65-F5344CB8AC3E}">
        <p14:creationId xmlns:p14="http://schemas.microsoft.com/office/powerpoint/2010/main" val="689255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957" y="366784"/>
            <a:ext cx="9244612" cy="768855"/>
          </a:xfrm>
        </p:spPr>
        <p:txBody>
          <a:bodyPr/>
          <a:lstStyle/>
          <a:p>
            <a:pPr>
              <a:lnSpc>
                <a:spcPct val="80000"/>
              </a:lnSpc>
            </a:pPr>
            <a:r>
              <a:rPr lang="en-US" sz="4000" dirty="0"/>
              <a:t>The Elephant in the Room</a:t>
            </a:r>
          </a:p>
        </p:txBody>
      </p:sp>
      <p:sp>
        <p:nvSpPr>
          <p:cNvPr id="3" name="Text Placeholder 2"/>
          <p:cNvSpPr>
            <a:spLocks noGrp="1"/>
          </p:cNvSpPr>
          <p:nvPr>
            <p:ph type="body" sz="quarter" idx="11"/>
          </p:nvPr>
        </p:nvSpPr>
        <p:spPr>
          <a:xfrm>
            <a:off x="512957" y="1308166"/>
            <a:ext cx="11391494" cy="4184548"/>
          </a:xfrm>
        </p:spPr>
        <p:txBody>
          <a:bodyPr vert="horz" anchor="t"/>
          <a:lstStyle/>
          <a:p>
            <a:r>
              <a:rPr lang="en-US" sz="3600" b="1" dirty="0">
                <a:solidFill>
                  <a:srgbClr val="FF0000"/>
                </a:solidFill>
                <a:latin typeface="+mj-lt"/>
              </a:rPr>
              <a:t>The Perceived Punitive Feel of This</a:t>
            </a:r>
          </a:p>
          <a:p>
            <a:endParaRPr lang="en-US" sz="2000" b="1">
              <a:solidFill>
                <a:srgbClr val="FF0000"/>
              </a:solidFill>
              <a:latin typeface="+mj-lt"/>
              <a:cs typeface="Arial"/>
            </a:endParaRPr>
          </a:p>
          <a:p>
            <a:pPr marL="571500" indent="-571500">
              <a:buClr>
                <a:srgbClr val="FF0000"/>
              </a:buClr>
              <a:buFont typeface="LucidaGrande" panose="020B0600040502020204" pitchFamily="34" charset="0"/>
              <a:buChar char="▶︎"/>
            </a:pPr>
            <a:r>
              <a:rPr lang="en-US" sz="3600" dirty="0">
                <a:latin typeface="+mj-lt"/>
              </a:rPr>
              <a:t>Each Annual Conference formulates the process and sets the tone</a:t>
            </a:r>
            <a:r>
              <a:rPr lang="en-US" sz="3600">
                <a:latin typeface="+mj-lt"/>
                <a:cs typeface="Arial"/>
              </a:rPr>
              <a:t>: Launch in 2020</a:t>
            </a:r>
            <a:endParaRPr lang="en-US" sz="3600" dirty="0">
              <a:latin typeface="+mj-lt"/>
            </a:endParaRPr>
          </a:p>
          <a:p>
            <a:pPr marL="571500" indent="-571500">
              <a:buClr>
                <a:srgbClr val="FF0000"/>
              </a:buClr>
              <a:buFont typeface="LucidaGrande" panose="020B0600040502020204" pitchFamily="34" charset="0"/>
              <a:buChar char="▶︎"/>
            </a:pPr>
            <a:r>
              <a:rPr lang="en-US" sz="3600" dirty="0">
                <a:latin typeface="+mj-lt"/>
              </a:rPr>
              <a:t>Bishops, Cabinets, BOM members create a positive tone and be the first to do the assessment</a:t>
            </a:r>
            <a:endParaRPr lang="en-US" sz="3600">
              <a:latin typeface="+mj-lt"/>
              <a:cs typeface="Arial"/>
            </a:endParaRPr>
          </a:p>
          <a:p>
            <a:pPr marL="571500" indent="-571500">
              <a:buClr>
                <a:srgbClr val="FF0000"/>
              </a:buClr>
              <a:buFont typeface="LucidaGrande" panose="020B0600040502020204" pitchFamily="34" charset="0"/>
              <a:buChar char="▶︎"/>
            </a:pPr>
            <a:r>
              <a:rPr lang="en-US" sz="3600" dirty="0"/>
              <a:t>¶ 419.1 – The role of the DS as Chief Missional Strategist for the District</a:t>
            </a:r>
            <a:endParaRPr lang="en-US" sz="3600" dirty="0">
              <a:latin typeface="+mj-lt"/>
            </a:endParaRPr>
          </a:p>
          <a:p>
            <a:endParaRPr lang="en-US" sz="3600" dirty="0"/>
          </a:p>
          <a:p>
            <a:endParaRPr lang="en-US" sz="3600" dirty="0"/>
          </a:p>
          <a:p>
            <a:endParaRPr lang="en-US" sz="3600" dirty="0"/>
          </a:p>
          <a:p>
            <a:endParaRPr lang="en-US" sz="3600" dirty="0">
              <a:latin typeface="+mj-lt"/>
            </a:endParaRPr>
          </a:p>
          <a:p>
            <a:pPr>
              <a:lnSpc>
                <a:spcPct val="80000"/>
              </a:lnSpc>
            </a:pPr>
            <a:endParaRPr lang="en-US" sz="3600" dirty="0">
              <a:latin typeface="+mj-lt"/>
            </a:endParaRPr>
          </a:p>
        </p:txBody>
      </p:sp>
    </p:spTree>
    <p:extLst>
      <p:ext uri="{BB962C8B-B14F-4D97-AF65-F5344CB8AC3E}">
        <p14:creationId xmlns:p14="http://schemas.microsoft.com/office/powerpoint/2010/main" val="503613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1C5FF0-E34B-194E-A6D9-C10DFB48F104}"/>
              </a:ext>
            </a:extLst>
          </p:cNvPr>
          <p:cNvSpPr>
            <a:spLocks noGrp="1"/>
          </p:cNvSpPr>
          <p:nvPr>
            <p:ph type="body" sz="quarter" idx="10"/>
          </p:nvPr>
        </p:nvSpPr>
        <p:spPr/>
        <p:txBody>
          <a:bodyPr/>
          <a:lstStyle/>
          <a:p>
            <a:r>
              <a:rPr lang="en-US" sz="4000"/>
              <a:t>TEAM DISCUSSION</a:t>
            </a:r>
          </a:p>
        </p:txBody>
      </p:sp>
      <p:sp>
        <p:nvSpPr>
          <p:cNvPr id="3" name="Text Placeholder 2">
            <a:extLst>
              <a:ext uri="{FF2B5EF4-FFF2-40B4-BE49-F238E27FC236}">
                <a16:creationId xmlns:a16="http://schemas.microsoft.com/office/drawing/2014/main" id="{9010FC99-C2FB-3F47-9966-A61B7F60E6B0}"/>
              </a:ext>
            </a:extLst>
          </p:cNvPr>
          <p:cNvSpPr>
            <a:spLocks noGrp="1"/>
          </p:cNvSpPr>
          <p:nvPr>
            <p:ph type="body" sz="quarter" idx="11"/>
          </p:nvPr>
        </p:nvSpPr>
        <p:spPr/>
        <p:txBody>
          <a:bodyPr/>
          <a:lstStyle/>
          <a:p>
            <a:pPr marL="457200" indent="-457200">
              <a:buClr>
                <a:srgbClr val="FF0000"/>
              </a:buClr>
              <a:buFont typeface="LucidaGrande" panose="020B0600040502020204" pitchFamily="34" charset="0"/>
              <a:buChar char="▶︎"/>
            </a:pPr>
            <a:r>
              <a:rPr lang="en-US" sz="2800"/>
              <a:t>What kind of leadership does your annual conference need in the next 10 to 20 years?</a:t>
            </a:r>
          </a:p>
          <a:p>
            <a:pPr marL="457200" indent="-457200">
              <a:buClr>
                <a:srgbClr val="FF0000"/>
              </a:buClr>
              <a:buFont typeface="LucidaGrande" panose="020B0600040502020204" pitchFamily="34" charset="0"/>
              <a:buChar char="▶︎"/>
            </a:pPr>
            <a:endParaRPr lang="en-US" sz="2800"/>
          </a:p>
          <a:p>
            <a:pPr marL="457200" indent="-457200">
              <a:buClr>
                <a:srgbClr val="FF0000"/>
              </a:buClr>
              <a:buFont typeface="LucidaGrande" panose="020B0600040502020204" pitchFamily="34" charset="0"/>
              <a:buChar char="▶︎"/>
            </a:pPr>
            <a:r>
              <a:rPr lang="en-US" sz="2800"/>
              <a:t>What change would you most like to see in clergy who participate in the Eight-Year Assessment process? </a:t>
            </a:r>
          </a:p>
          <a:p>
            <a:pPr marL="457200" indent="-457200">
              <a:buClr>
                <a:srgbClr val="FF0000"/>
              </a:buClr>
              <a:buFont typeface="LucidaGrande" panose="020B0600040502020204" pitchFamily="34" charset="0"/>
              <a:buChar char="▶︎"/>
            </a:pPr>
            <a:endParaRPr lang="en-US" sz="2800"/>
          </a:p>
          <a:p>
            <a:pPr marL="457200" indent="-457200">
              <a:buClr>
                <a:srgbClr val="FF0000"/>
              </a:buClr>
              <a:buFont typeface="LucidaGrande" panose="020B0600040502020204" pitchFamily="34" charset="0"/>
              <a:buChar char="▶︎"/>
            </a:pPr>
            <a:r>
              <a:rPr lang="en-US" sz="2800"/>
              <a:t>What change would you most like to see in the annual conference as a result of the Eight-Year Assessment process?</a:t>
            </a:r>
          </a:p>
        </p:txBody>
      </p:sp>
    </p:spTree>
    <p:extLst>
      <p:ext uri="{BB962C8B-B14F-4D97-AF65-F5344CB8AC3E}">
        <p14:creationId xmlns:p14="http://schemas.microsoft.com/office/powerpoint/2010/main" val="1729416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D6EA1-DE6F-964A-8821-5EF723DC19A3}"/>
              </a:ext>
            </a:extLst>
          </p:cNvPr>
          <p:cNvSpPr>
            <a:spLocks noGrp="1"/>
          </p:cNvSpPr>
          <p:nvPr>
            <p:ph type="body" sz="quarter" idx="10"/>
          </p:nvPr>
        </p:nvSpPr>
        <p:spPr/>
        <p:txBody>
          <a:bodyPr/>
          <a:lstStyle/>
          <a:p>
            <a:r>
              <a:rPr lang="en-US" dirty="0"/>
              <a:t>Kind of clergy leadership needed in the next…</a:t>
            </a:r>
          </a:p>
        </p:txBody>
      </p:sp>
      <p:sp>
        <p:nvSpPr>
          <p:cNvPr id="3" name="TextBox 2">
            <a:extLst>
              <a:ext uri="{FF2B5EF4-FFF2-40B4-BE49-F238E27FC236}">
                <a16:creationId xmlns:a16="http://schemas.microsoft.com/office/drawing/2014/main" id="{6CAB895B-3223-0F4C-B48A-3FF447ADB15A}"/>
              </a:ext>
            </a:extLst>
          </p:cNvPr>
          <p:cNvSpPr txBox="1"/>
          <p:nvPr/>
        </p:nvSpPr>
        <p:spPr>
          <a:xfrm>
            <a:off x="4125951" y="2029522"/>
            <a:ext cx="3836020" cy="1015663"/>
          </a:xfrm>
          <a:prstGeom prst="rect">
            <a:avLst/>
          </a:prstGeom>
          <a:noFill/>
        </p:spPr>
        <p:txBody>
          <a:bodyPr wrap="square" rtlCol="0">
            <a:spAutoFit/>
          </a:bodyPr>
          <a:lstStyle/>
          <a:p>
            <a:pPr algn="ctr"/>
            <a:r>
              <a:rPr lang="en-US" sz="2000" kern="1200" dirty="0">
                <a:solidFill>
                  <a:schemeClr val="bg1"/>
                </a:solidFill>
                <a:effectLst/>
                <a:latin typeface="+mn-lt"/>
                <a:ea typeface="+mn-ea"/>
                <a:cs typeface="+mn-cs"/>
              </a:rPr>
              <a:t>Insert kind of clergy</a:t>
            </a:r>
          </a:p>
          <a:p>
            <a:pPr algn="ctr"/>
            <a:r>
              <a:rPr lang="en-US" sz="2000" kern="1200" dirty="0">
                <a:solidFill>
                  <a:schemeClr val="bg1"/>
                </a:solidFill>
                <a:effectLst/>
                <a:latin typeface="+mn-lt"/>
                <a:ea typeface="+mn-ea"/>
                <a:cs typeface="+mn-cs"/>
              </a:rPr>
              <a:t>word cloud</a:t>
            </a:r>
          </a:p>
          <a:p>
            <a:pPr algn="ctr"/>
            <a:r>
              <a:rPr lang="en-US" sz="2000" kern="1200" dirty="0" err="1">
                <a:solidFill>
                  <a:schemeClr val="bg1"/>
                </a:solidFill>
                <a:effectLst/>
                <a:latin typeface="+mn-lt"/>
                <a:ea typeface="+mn-ea"/>
                <a:cs typeface="+mn-cs"/>
              </a:rPr>
              <a:t>mentimeter</a:t>
            </a:r>
            <a:r>
              <a:rPr lang="en-US" sz="2000" kern="1200" dirty="0">
                <a:solidFill>
                  <a:schemeClr val="bg1"/>
                </a:solidFill>
                <a:effectLst/>
                <a:latin typeface="+mn-lt"/>
                <a:ea typeface="+mn-ea"/>
                <a:cs typeface="+mn-cs"/>
              </a:rPr>
              <a:t> here</a:t>
            </a:r>
          </a:p>
        </p:txBody>
      </p:sp>
      <p:pic>
        <p:nvPicPr>
          <p:cNvPr id="5" name="Picture 4">
            <a:extLst>
              <a:ext uri="{FF2B5EF4-FFF2-40B4-BE49-F238E27FC236}">
                <a16:creationId xmlns:a16="http://schemas.microsoft.com/office/drawing/2014/main" id="{49DCE3D3-BE3B-458A-9C37-1F2B25AFB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771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1C5FF0-E34B-194E-A6D9-C10DFB48F104}"/>
              </a:ext>
            </a:extLst>
          </p:cNvPr>
          <p:cNvSpPr>
            <a:spLocks noGrp="1"/>
          </p:cNvSpPr>
          <p:nvPr>
            <p:ph type="body" sz="quarter" idx="10"/>
          </p:nvPr>
        </p:nvSpPr>
        <p:spPr>
          <a:xfrm>
            <a:off x="592667" y="552450"/>
            <a:ext cx="10972800" cy="1037603"/>
          </a:xfrm>
        </p:spPr>
        <p:txBody>
          <a:bodyPr/>
          <a:lstStyle/>
          <a:p>
            <a:r>
              <a:rPr lang="en-US" sz="4400"/>
              <a:t>RESOURCES</a:t>
            </a:r>
            <a:endParaRPr lang="en-US" sz="4400">
              <a:cs typeface="Arial"/>
            </a:endParaRPr>
          </a:p>
        </p:txBody>
      </p:sp>
      <p:sp>
        <p:nvSpPr>
          <p:cNvPr id="3" name="Text Placeholder 2">
            <a:extLst>
              <a:ext uri="{FF2B5EF4-FFF2-40B4-BE49-F238E27FC236}">
                <a16:creationId xmlns:a16="http://schemas.microsoft.com/office/drawing/2014/main" id="{9010FC99-C2FB-3F47-9966-A61B7F60E6B0}"/>
              </a:ext>
            </a:extLst>
          </p:cNvPr>
          <p:cNvSpPr>
            <a:spLocks noGrp="1"/>
          </p:cNvSpPr>
          <p:nvPr>
            <p:ph type="body" sz="quarter" idx="11"/>
          </p:nvPr>
        </p:nvSpPr>
        <p:spPr>
          <a:xfrm>
            <a:off x="592667" y="1847850"/>
            <a:ext cx="10972800" cy="4842933"/>
          </a:xfrm>
        </p:spPr>
        <p:txBody>
          <a:bodyPr vert="horz" anchor="t"/>
          <a:lstStyle/>
          <a:p>
            <a:pPr marL="457200" indent="-457200">
              <a:lnSpc>
                <a:spcPct val="150000"/>
              </a:lnSpc>
              <a:buClr>
                <a:srgbClr val="FF0000"/>
              </a:buClr>
              <a:buFont typeface="LucidaGrande" panose="020B0600040502020204" pitchFamily="34" charset="0"/>
              <a:buChar char="▶︎"/>
            </a:pPr>
            <a:r>
              <a:rPr lang="en-US" sz="3600"/>
              <a:t>Gil Rendle article</a:t>
            </a:r>
            <a:endParaRPr lang="en-US" sz="3600">
              <a:cs typeface="Arial"/>
            </a:endParaRPr>
          </a:p>
          <a:p>
            <a:pPr marL="457200" indent="-457200">
              <a:lnSpc>
                <a:spcPct val="150000"/>
              </a:lnSpc>
              <a:buClr>
                <a:srgbClr val="FF0000"/>
              </a:buClr>
              <a:buFont typeface="LucidaGrande" panose="020B0600040502020204" pitchFamily="34" charset="0"/>
              <a:buChar char="▶︎"/>
            </a:pPr>
            <a:r>
              <a:rPr lang="en-US" sz="3600"/>
              <a:t>Resources from this event </a:t>
            </a:r>
            <a:endParaRPr lang="en-US" sz="3600">
              <a:cs typeface="Arial"/>
            </a:endParaRPr>
          </a:p>
          <a:p>
            <a:pPr marL="457200" indent="-457200">
              <a:lnSpc>
                <a:spcPct val="150000"/>
              </a:lnSpc>
              <a:buClr>
                <a:srgbClr val="FF0000"/>
              </a:buClr>
              <a:buFont typeface="LucidaGrande" panose="020B0600040502020204" pitchFamily="34" charset="0"/>
              <a:buChar char="▶︎"/>
            </a:pPr>
            <a:r>
              <a:rPr lang="en-US" sz="3600"/>
              <a:t>Strategic Planning sheet</a:t>
            </a:r>
            <a:endParaRPr lang="en-US" sz="3600">
              <a:cs typeface="Arial"/>
            </a:endParaRPr>
          </a:p>
          <a:p>
            <a:pPr marL="457200" indent="-457200">
              <a:lnSpc>
                <a:spcPct val="150000"/>
              </a:lnSpc>
              <a:buClr>
                <a:srgbClr val="FF0000"/>
              </a:buClr>
              <a:buFont typeface="LucidaGrande" panose="020B0600040502020204" pitchFamily="34" charset="0"/>
              <a:buChar char="▶︎"/>
            </a:pPr>
            <a:r>
              <a:rPr lang="en-US" sz="3600"/>
              <a:t>Cross-conference Learning Labs</a:t>
            </a:r>
            <a:endParaRPr lang="en-US" sz="3600">
              <a:cs typeface="Arial"/>
            </a:endParaRPr>
          </a:p>
        </p:txBody>
      </p:sp>
    </p:spTree>
    <p:extLst>
      <p:ext uri="{BB962C8B-B14F-4D97-AF65-F5344CB8AC3E}">
        <p14:creationId xmlns:p14="http://schemas.microsoft.com/office/powerpoint/2010/main" val="3662798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144CD60-1DF9-DB45-A86E-24DFE8423593}"/>
              </a:ext>
            </a:extLst>
          </p:cNvPr>
          <p:cNvSpPr txBox="1"/>
          <p:nvPr/>
        </p:nvSpPr>
        <p:spPr>
          <a:xfrm>
            <a:off x="166298" y="133882"/>
            <a:ext cx="11848918" cy="6563335"/>
          </a:xfrm>
          <a:prstGeom prst="rect">
            <a:avLst/>
          </a:prstGeom>
          <a:noFill/>
        </p:spPr>
        <p:txBody>
          <a:bodyPr wrap="square" rtlCol="0">
            <a:spAutoFit/>
          </a:bodyPr>
          <a:lstStyle/>
          <a:p>
            <a:pPr algn="just"/>
            <a:r>
              <a:rPr lang="en-US" b="1">
                <a:latin typeface="Helvetica Neue" panose="02000503000000020004" pitchFamily="2" charset="0"/>
                <a:ea typeface="Helvetica Neue" panose="02000503000000020004" pitchFamily="2" charset="0"/>
                <a:cs typeface="Helvetica Neue" panose="02000503000000020004" pitchFamily="2" charset="0"/>
              </a:rPr>
              <a:t>¶ 349</a:t>
            </a:r>
          </a:p>
          <a:p>
            <a:pPr algn="just"/>
            <a:r>
              <a:rPr lang="en-US" sz="1450" i="1">
                <a:latin typeface="Helvetica Neue" panose="02000503000000020004" pitchFamily="2" charset="0"/>
                <a:ea typeface="Helvetica Neue" panose="02000503000000020004" pitchFamily="2" charset="0"/>
                <a:cs typeface="Helvetica Neue" panose="02000503000000020004" pitchFamily="2" charset="0"/>
              </a:rPr>
              <a:t>Evaluation-Evaluation</a:t>
            </a:r>
            <a:r>
              <a:rPr lang="en-US" sz="1450">
                <a:latin typeface="Helvetica Neue" panose="02000503000000020004" pitchFamily="2" charset="0"/>
                <a:ea typeface="Helvetica Neue" panose="02000503000000020004" pitchFamily="2" charset="0"/>
                <a:cs typeface="Helvetica Neue" panose="02000503000000020004" pitchFamily="2" charset="0"/>
              </a:rPr>
              <a:t> is a continuous process for formation in servant ministry and servant leadership that must take place in a spirit of understanding and acceptance. Evaluation serves as a process for pastors clergy to assess their effectiveness in ministry and to discern God’s call to continue in ordained ministry. </a:t>
            </a:r>
          </a:p>
          <a:p>
            <a:pPr algn="just"/>
            <a:r>
              <a:rPr lang="en-US" sz="1450">
                <a:latin typeface="Helvetica Neue" panose="02000503000000020004" pitchFamily="2" charset="0"/>
                <a:ea typeface="Helvetica Neue" panose="02000503000000020004" pitchFamily="2" charset="0"/>
                <a:cs typeface="Helvetica Neue" panose="02000503000000020004" pitchFamily="2" charset="0"/>
              </a:rPr>
              <a:t>1. For clergy serving local churches, the district superintendent, in consultation with the pastor-parish relations committee, will evaluate annually the pastors’ each clergy's effectiveness for ministry (¶¶ 334.2c, 419, 635.2o, r), using criteria, processes, and training developed by the cabinet and the Board of Ordained Ministry. The pastors clergy in local churches shall participate annually in an evaluation with the committee on pastor-parish relations for use into enhance an ongoing effective ministry and for to identifying continuing education needs and plans (¶ 258.2g[5]), using criteria, processes, and training developed by the Board of Ordained Ministry and the cabinet. The process of evaluation shall include self-assessment and appropriate metrics, and the General Board of Higher Education and Ministry will offer models to guide cabinets and Boards of Ordained Ministry in the evaluation process. </a:t>
            </a:r>
          </a:p>
          <a:p>
            <a:pPr algn="just"/>
            <a:r>
              <a:rPr lang="en-US" sz="1450">
                <a:latin typeface="Helvetica Neue" panose="02000503000000020004" pitchFamily="2" charset="0"/>
                <a:ea typeface="Helvetica Neue" panose="02000503000000020004" pitchFamily="2" charset="0"/>
                <a:cs typeface="Helvetica Neue" panose="02000503000000020004" pitchFamily="2" charset="0"/>
              </a:rPr>
              <a:t>2. Deacons in appointments beyond the local church and elders and local pastors Clergy serving in appointments to extension ministries will undergo annual evaluation by their immediate supervisors, engage in annual self-evaluation, and include copies of these evaluations in the annual report submitted to their bishop, district superintendent, and the Board of Ordained Ministry (¶ 344.2a). When possible, they shall have an annual conversation with their district superintendent about their ministry. </a:t>
            </a:r>
          </a:p>
          <a:p>
            <a:pPr algn="just"/>
            <a:r>
              <a:rPr lang="en-US" sz="1450">
                <a:latin typeface="Helvetica Neue" panose="02000503000000020004" pitchFamily="2" charset="0"/>
                <a:ea typeface="Helvetica Neue" panose="02000503000000020004" pitchFamily="2" charset="0"/>
                <a:cs typeface="Helvetica Neue" panose="02000503000000020004" pitchFamily="2" charset="0"/>
              </a:rPr>
              <a:t>3. Every clergyperson shall also engage in a six-month process of personal and professional assessment and development every eight years. The process will be designed and implemented by the cabinet and Board of Ordained Ministry for each annual conference in consultation with the Chairs of the Orders of Deacon and Elders and Fellowship of Local Pastors and Associate Members. The process shall include both a formal review and an in-depth renewal opportunity, such as a retreat or series of coaching and mentoring sessions. </a:t>
            </a:r>
          </a:p>
          <a:p>
            <a:pPr algn="just"/>
            <a:r>
              <a:rPr lang="en-US" sz="1450">
                <a:latin typeface="Helvetica Neue" panose="02000503000000020004" pitchFamily="2" charset="0"/>
                <a:ea typeface="Helvetica Neue" panose="02000503000000020004" pitchFamily="2" charset="0"/>
                <a:cs typeface="Helvetica Neue" panose="02000503000000020004" pitchFamily="2" charset="0"/>
              </a:rPr>
              <a:t>a. The formal review shall include a self-evaluation, metrics appropriate to the ministry settings to which clergy are appointed, observations of trends from the previous eight years, and reviews or interviews with people close to the ministry of the clergy being reviewed. </a:t>
            </a:r>
          </a:p>
          <a:p>
            <a:pPr algn="just"/>
            <a:r>
              <a:rPr lang="en-US" sz="1450">
                <a:latin typeface="Helvetica Neue" panose="02000503000000020004" pitchFamily="2" charset="0"/>
                <a:ea typeface="Helvetica Neue" panose="02000503000000020004" pitchFamily="2" charset="0"/>
                <a:cs typeface="Helvetica Neue" panose="02000503000000020004" pitchFamily="2" charset="0"/>
              </a:rPr>
              <a:t>b. The in-depth renewal opportunity shall be designed by the cabinet and Board of Ordained Ministry in a form appropriate to the conference. The renewal opportunities shall include a combination of elements, such as: time apart for prayer and reflection, reflection with a covenant group, meetings with a coach, celebration of ministry milestones, and discernment of future ministry challenges and opportunities. When deemed important to help in the evaluation process, psychological assessments may be requested by the cabinet or Board of Ordained Ministry. </a:t>
            </a:r>
          </a:p>
          <a:p>
            <a:pPr algn="just"/>
            <a:r>
              <a:rPr lang="en-US" sz="1450">
                <a:latin typeface="Helvetica Neue" panose="02000503000000020004" pitchFamily="2" charset="0"/>
                <a:ea typeface="Helvetica Neue" panose="02000503000000020004" pitchFamily="2" charset="0"/>
                <a:cs typeface="Helvetica Neue" panose="02000503000000020004" pitchFamily="2" charset="0"/>
              </a:rPr>
              <a:t>c. The district superintendent shall review the portfolio and provide the initial report of the eighth year review of effectiveness. When recommended by the district superintendent, a meeting with the bishop and members of the cabinet may be held. </a:t>
            </a:r>
          </a:p>
          <a:p>
            <a:pPr algn="just"/>
            <a:r>
              <a:rPr lang="en-US" sz="1450">
                <a:latin typeface="Helvetica Neue" panose="02000503000000020004" pitchFamily="2" charset="0"/>
                <a:ea typeface="Helvetica Neue" panose="02000503000000020004" pitchFamily="2" charset="0"/>
                <a:cs typeface="Helvetica Neue" panose="02000503000000020004" pitchFamily="2" charset="0"/>
              </a:rPr>
              <a:t>d. Each annual conference shall develop and initiate a plan for such assessment by January 1, 2020. </a:t>
            </a:r>
          </a:p>
        </p:txBody>
      </p:sp>
      <p:sp>
        <p:nvSpPr>
          <p:cNvPr id="10" name="Down Arrow 9">
            <a:extLst>
              <a:ext uri="{FF2B5EF4-FFF2-40B4-BE49-F238E27FC236}">
                <a16:creationId xmlns:a16="http://schemas.microsoft.com/office/drawing/2014/main" id="{A35F0BFE-E42C-C64C-8169-4A4259897DF2}"/>
              </a:ext>
            </a:extLst>
          </p:cNvPr>
          <p:cNvSpPr/>
          <p:nvPr/>
        </p:nvSpPr>
        <p:spPr>
          <a:xfrm rot="19514895">
            <a:off x="10113264" y="1920239"/>
            <a:ext cx="731520" cy="1828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413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B510B6-F692-5349-9E1D-90D3F7B69A74}"/>
              </a:ext>
            </a:extLst>
          </p:cNvPr>
          <p:cNvSpPr>
            <a:spLocks noGrp="1"/>
          </p:cNvSpPr>
          <p:nvPr>
            <p:ph type="body" sz="quarter" idx="10"/>
          </p:nvPr>
        </p:nvSpPr>
        <p:spPr/>
        <p:txBody>
          <a:bodyPr/>
          <a:lstStyle/>
          <a:p>
            <a:r>
              <a:rPr lang="en-US"/>
              <a:t>BOMLIBRARY.ORG</a:t>
            </a:r>
            <a:endParaRPr lang="en-US" b="0"/>
          </a:p>
        </p:txBody>
      </p:sp>
      <p:pic>
        <p:nvPicPr>
          <p:cNvPr id="4" name="Picture 3">
            <a:extLst>
              <a:ext uri="{FF2B5EF4-FFF2-40B4-BE49-F238E27FC236}">
                <a16:creationId xmlns:a16="http://schemas.microsoft.com/office/drawing/2014/main" id="{2ACBAC0E-25C5-9C4D-BA80-DA68614C5204}"/>
              </a:ext>
            </a:extLst>
          </p:cNvPr>
          <p:cNvPicPr>
            <a:picLocks noChangeAspect="1"/>
          </p:cNvPicPr>
          <p:nvPr/>
        </p:nvPicPr>
        <p:blipFill>
          <a:blip r:embed="rId3"/>
          <a:stretch>
            <a:fillRect/>
          </a:stretch>
        </p:blipFill>
        <p:spPr>
          <a:xfrm>
            <a:off x="2432053" y="1625600"/>
            <a:ext cx="6662964" cy="3934046"/>
          </a:xfrm>
          <a:prstGeom prst="rect">
            <a:avLst/>
          </a:prstGeom>
        </p:spPr>
      </p:pic>
    </p:spTree>
    <p:extLst>
      <p:ext uri="{BB962C8B-B14F-4D97-AF65-F5344CB8AC3E}">
        <p14:creationId xmlns:p14="http://schemas.microsoft.com/office/powerpoint/2010/main" val="354523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6BF2E4-7EC4-6A40-9C37-E3C990C76491}"/>
              </a:ext>
            </a:extLst>
          </p:cNvPr>
          <p:cNvSpPr>
            <a:spLocks noGrp="1"/>
          </p:cNvSpPr>
          <p:nvPr>
            <p:ph type="body" sz="quarter" idx="10"/>
          </p:nvPr>
        </p:nvSpPr>
        <p:spPr>
          <a:xfrm>
            <a:off x="885825" y="114300"/>
            <a:ext cx="10972800" cy="1037603"/>
          </a:xfrm>
        </p:spPr>
        <p:txBody>
          <a:bodyPr/>
          <a:lstStyle/>
          <a:p>
            <a:r>
              <a:rPr lang="en-US" dirty="0">
                <a:cs typeface="Arial"/>
              </a:rPr>
              <a:t>A Holistic and Transformative </a:t>
            </a:r>
            <a:r>
              <a:rPr lang="en-US" i="1" dirty="0">
                <a:cs typeface="Arial"/>
              </a:rPr>
              <a:t>Process</a:t>
            </a:r>
            <a:endParaRPr lang="en-US" dirty="0"/>
          </a:p>
        </p:txBody>
      </p:sp>
      <p:sp>
        <p:nvSpPr>
          <p:cNvPr id="3" name="Text Placeholder 2">
            <a:extLst>
              <a:ext uri="{FF2B5EF4-FFF2-40B4-BE49-F238E27FC236}">
                <a16:creationId xmlns:a16="http://schemas.microsoft.com/office/drawing/2014/main" id="{F845721F-1D0D-1D4C-A8B3-C383000607CF}"/>
              </a:ext>
            </a:extLst>
          </p:cNvPr>
          <p:cNvSpPr>
            <a:spLocks noGrp="1"/>
          </p:cNvSpPr>
          <p:nvPr>
            <p:ph type="body" sz="quarter" idx="11"/>
          </p:nvPr>
        </p:nvSpPr>
        <p:spPr>
          <a:xfrm>
            <a:off x="1153043" y="3028531"/>
            <a:ext cx="10972800" cy="2469005"/>
          </a:xfrm>
        </p:spPr>
        <p:txBody>
          <a:bodyPr vert="horz" anchor="t"/>
          <a:lstStyle/>
          <a:p>
            <a:pPr marL="457200" indent="-457200">
              <a:buClr>
                <a:srgbClr val="FF0000"/>
              </a:buClr>
              <a:buFont typeface="LucidaGrande" panose="020B0600040502020204" pitchFamily="34" charset="0"/>
              <a:buChar char="▶︎"/>
            </a:pPr>
            <a:r>
              <a:rPr lang="en-US" sz="3000">
                <a:solidFill>
                  <a:srgbClr val="000000"/>
                </a:solidFill>
              </a:rPr>
              <a:t>Assessment, Evaluation, Supervision, and Formation:</a:t>
            </a:r>
            <a:r>
              <a:rPr lang="en-US" sz="3000" dirty="0">
                <a:solidFill>
                  <a:srgbClr val="FF0000"/>
                </a:solidFill>
              </a:rPr>
              <a:t> </a:t>
            </a:r>
            <a:r>
              <a:rPr lang="en-US" sz="3000" dirty="0">
                <a:solidFill>
                  <a:srgbClr val="C00000"/>
                </a:solidFill>
              </a:rPr>
              <a:t>intellectual engagement, </a:t>
            </a:r>
            <a:r>
              <a:rPr lang="en-US" sz="3000" dirty="0">
                <a:solidFill>
                  <a:srgbClr val="C00000"/>
                </a:solidFill>
                <a:cs typeface="Arial"/>
              </a:rPr>
              <a:t>spiritual and character formation, leadership development, and well-being;</a:t>
            </a:r>
            <a:endParaRPr lang="en-US" dirty="0">
              <a:solidFill>
                <a:srgbClr val="C00000"/>
              </a:solidFill>
              <a:cs typeface="Arial"/>
            </a:endParaRPr>
          </a:p>
          <a:p>
            <a:pPr marL="457200" indent="-457200">
              <a:buClr>
                <a:srgbClr val="FF0000"/>
              </a:buClr>
              <a:buFont typeface="LucidaGrande" panose="020B0600040502020204" pitchFamily="34" charset="0"/>
              <a:buChar char="▶"/>
            </a:pPr>
            <a:endParaRPr lang="en-US" sz="3000">
              <a:solidFill>
                <a:srgbClr val="000000"/>
              </a:solidFill>
              <a:cs typeface="Arial"/>
            </a:endParaRPr>
          </a:p>
          <a:p>
            <a:pPr marL="457200" indent="-457200">
              <a:buClr>
                <a:srgbClr val="FF0000"/>
              </a:buClr>
              <a:buFont typeface="LucidaGrande" panose="020B0600040502020204" pitchFamily="34" charset="0"/>
              <a:buChar char="▶"/>
            </a:pPr>
            <a:r>
              <a:rPr lang="en-US" sz="3000">
                <a:solidFill>
                  <a:srgbClr val="000000"/>
                </a:solidFill>
                <a:cs typeface="Arial"/>
              </a:rPr>
              <a:t>An Ecology of Call:</a:t>
            </a:r>
            <a:r>
              <a:rPr lang="en-US" sz="3000">
                <a:solidFill>
                  <a:srgbClr val="FF0000"/>
                </a:solidFill>
                <a:cs typeface="Arial"/>
              </a:rPr>
              <a:t> </a:t>
            </a:r>
            <a:r>
              <a:rPr lang="en-US" sz="3000" dirty="0">
                <a:solidFill>
                  <a:srgbClr val="C00000"/>
                </a:solidFill>
                <a:cs typeface="Arial"/>
              </a:rPr>
              <a:t>from the first moment of discernment to the decision to enter the retired relationship;</a:t>
            </a:r>
            <a:endParaRPr lang="en-US" dirty="0">
              <a:solidFill>
                <a:srgbClr val="C00000"/>
              </a:solidFill>
              <a:cs typeface="Arial"/>
            </a:endParaRPr>
          </a:p>
          <a:p>
            <a:pPr>
              <a:buClr>
                <a:srgbClr val="FF0000"/>
              </a:buClr>
            </a:pPr>
            <a:endParaRPr lang="en-US" sz="2400">
              <a:solidFill>
                <a:srgbClr val="000000"/>
              </a:solidFill>
              <a:cs typeface="Arial"/>
            </a:endParaRPr>
          </a:p>
        </p:txBody>
      </p:sp>
      <p:sp>
        <p:nvSpPr>
          <p:cNvPr id="4" name="Arrow: Curved Down 3">
            <a:extLst>
              <a:ext uri="{FF2B5EF4-FFF2-40B4-BE49-F238E27FC236}">
                <a16:creationId xmlns:a16="http://schemas.microsoft.com/office/drawing/2014/main" id="{ADCD51D5-D9DC-495F-AEF8-4766AB64EC96}"/>
              </a:ext>
            </a:extLst>
          </p:cNvPr>
          <p:cNvSpPr/>
          <p:nvPr/>
        </p:nvSpPr>
        <p:spPr>
          <a:xfrm>
            <a:off x="1029163" y="1150867"/>
            <a:ext cx="10416405" cy="1150937"/>
          </a:xfrm>
          <a:prstGeom prst="curvedDownArrow">
            <a:avLst/>
          </a:prstGeom>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1"/>
              </a:solidFill>
            </a:endParaRPr>
          </a:p>
        </p:txBody>
      </p:sp>
      <p:sp>
        <p:nvSpPr>
          <p:cNvPr id="8" name="TextBox 7">
            <a:extLst>
              <a:ext uri="{FF2B5EF4-FFF2-40B4-BE49-F238E27FC236}">
                <a16:creationId xmlns:a16="http://schemas.microsoft.com/office/drawing/2014/main" id="{E7B79C3B-7CE2-426B-A538-37B2DFF80037}"/>
              </a:ext>
            </a:extLst>
          </p:cNvPr>
          <p:cNvSpPr txBox="1"/>
          <p:nvPr/>
        </p:nvSpPr>
        <p:spPr>
          <a:xfrm>
            <a:off x="598708" y="2044296"/>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C0504D"/>
                </a:solidFill>
              </a:rPr>
              <a:t>Candidacy</a:t>
            </a:r>
            <a:endParaRPr lang="en-US" sz="2000" b="1" kern="1200">
              <a:solidFill>
                <a:srgbClr val="C0504D"/>
              </a:solidFill>
              <a:effectLst/>
              <a:latin typeface="+mn-lt"/>
              <a:ea typeface="+mn-ea"/>
              <a:cs typeface="+mn-cs"/>
            </a:endParaRPr>
          </a:p>
        </p:txBody>
      </p:sp>
      <p:sp>
        <p:nvSpPr>
          <p:cNvPr id="9" name="TextBox 8">
            <a:extLst>
              <a:ext uri="{FF2B5EF4-FFF2-40B4-BE49-F238E27FC236}">
                <a16:creationId xmlns:a16="http://schemas.microsoft.com/office/drawing/2014/main" id="{C1D4E608-B996-41AE-B5D5-EA77645D3FDA}"/>
              </a:ext>
            </a:extLst>
          </p:cNvPr>
          <p:cNvSpPr txBox="1"/>
          <p:nvPr/>
        </p:nvSpPr>
        <p:spPr>
          <a:xfrm>
            <a:off x="1190414" y="172505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C0504D"/>
                </a:solidFill>
              </a:rPr>
              <a:t>Provisional</a:t>
            </a:r>
            <a:endParaRPr lang="en-US" sz="2000" b="1" kern="1200">
              <a:solidFill>
                <a:srgbClr val="C0504D"/>
              </a:solidFill>
              <a:effectLst/>
              <a:latin typeface="+mn-lt"/>
              <a:ea typeface="+mn-ea"/>
              <a:cs typeface="+mn-cs"/>
            </a:endParaRPr>
          </a:p>
        </p:txBody>
      </p:sp>
      <p:sp>
        <p:nvSpPr>
          <p:cNvPr id="10" name="TextBox 9">
            <a:extLst>
              <a:ext uri="{FF2B5EF4-FFF2-40B4-BE49-F238E27FC236}">
                <a16:creationId xmlns:a16="http://schemas.microsoft.com/office/drawing/2014/main" id="{17CC10D7-2177-4125-B6F0-CCAD77AFF0CC}"/>
              </a:ext>
            </a:extLst>
          </p:cNvPr>
          <p:cNvSpPr txBox="1"/>
          <p:nvPr/>
        </p:nvSpPr>
        <p:spPr>
          <a:xfrm>
            <a:off x="2239546" y="139573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C0504D"/>
                </a:solidFill>
                <a:cs typeface="Arial"/>
              </a:rPr>
              <a:t>Ordination, FM</a:t>
            </a:r>
            <a:endParaRPr lang="en-US" sz="2000" b="1" kern="1200">
              <a:solidFill>
                <a:srgbClr val="C0504D"/>
              </a:solidFill>
              <a:latin typeface="+mn-lt"/>
              <a:cs typeface="Arial"/>
            </a:endParaRPr>
          </a:p>
        </p:txBody>
      </p:sp>
      <p:sp>
        <p:nvSpPr>
          <p:cNvPr id="11" name="TextBox 10">
            <a:extLst>
              <a:ext uri="{FF2B5EF4-FFF2-40B4-BE49-F238E27FC236}">
                <a16:creationId xmlns:a16="http://schemas.microsoft.com/office/drawing/2014/main" id="{D78E8F26-7684-4099-8A63-215773FB5783}"/>
              </a:ext>
            </a:extLst>
          </p:cNvPr>
          <p:cNvSpPr txBox="1"/>
          <p:nvPr/>
        </p:nvSpPr>
        <p:spPr>
          <a:xfrm>
            <a:off x="9176702" y="1574134"/>
            <a:ext cx="1314884" cy="4000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C0504D"/>
                </a:solidFill>
              </a:rPr>
              <a:t>8YA</a:t>
            </a:r>
            <a:endParaRPr lang="en-US" sz="2000" b="1" kern="1200">
              <a:solidFill>
                <a:srgbClr val="C0504D"/>
              </a:solidFill>
              <a:effectLst/>
              <a:latin typeface="+mn-lt"/>
              <a:ea typeface="+mn-ea"/>
              <a:cs typeface="+mn-cs"/>
            </a:endParaRPr>
          </a:p>
        </p:txBody>
      </p:sp>
      <p:sp>
        <p:nvSpPr>
          <p:cNvPr id="12" name="TextBox 11">
            <a:extLst>
              <a:ext uri="{FF2B5EF4-FFF2-40B4-BE49-F238E27FC236}">
                <a16:creationId xmlns:a16="http://schemas.microsoft.com/office/drawing/2014/main" id="{C79B6CA4-75C5-4213-8A88-55AD64018F13}"/>
              </a:ext>
            </a:extLst>
          </p:cNvPr>
          <p:cNvSpPr txBox="1"/>
          <p:nvPr/>
        </p:nvSpPr>
        <p:spPr>
          <a:xfrm>
            <a:off x="7699663" y="1263399"/>
            <a:ext cx="1314884" cy="4000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C0504D"/>
                </a:solidFill>
              </a:rPr>
              <a:t>8YA</a:t>
            </a:r>
            <a:endParaRPr lang="en-US" sz="2000" b="1" kern="1200">
              <a:solidFill>
                <a:srgbClr val="C0504D"/>
              </a:solidFill>
              <a:effectLst/>
              <a:latin typeface="+mn-lt"/>
              <a:ea typeface="+mn-ea"/>
              <a:cs typeface="+mn-cs"/>
            </a:endParaRPr>
          </a:p>
        </p:txBody>
      </p:sp>
      <p:sp>
        <p:nvSpPr>
          <p:cNvPr id="13" name="TextBox 12">
            <a:extLst>
              <a:ext uri="{FF2B5EF4-FFF2-40B4-BE49-F238E27FC236}">
                <a16:creationId xmlns:a16="http://schemas.microsoft.com/office/drawing/2014/main" id="{84095167-9DD3-4EC9-8A38-6D9AC5C2DE1D}"/>
              </a:ext>
            </a:extLst>
          </p:cNvPr>
          <p:cNvSpPr txBox="1"/>
          <p:nvPr/>
        </p:nvSpPr>
        <p:spPr>
          <a:xfrm>
            <a:off x="6083173" y="1137115"/>
            <a:ext cx="1314884" cy="4000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C0504D"/>
                </a:solidFill>
              </a:rPr>
              <a:t>8YA</a:t>
            </a:r>
            <a:endParaRPr lang="en-US" sz="2000" b="1" kern="1200">
              <a:solidFill>
                <a:srgbClr val="C0504D"/>
              </a:solidFill>
              <a:effectLst/>
              <a:latin typeface="+mn-lt"/>
              <a:ea typeface="+mn-ea"/>
              <a:cs typeface="+mn-cs"/>
            </a:endParaRPr>
          </a:p>
        </p:txBody>
      </p:sp>
      <p:sp>
        <p:nvSpPr>
          <p:cNvPr id="14" name="TextBox 13">
            <a:extLst>
              <a:ext uri="{FF2B5EF4-FFF2-40B4-BE49-F238E27FC236}">
                <a16:creationId xmlns:a16="http://schemas.microsoft.com/office/drawing/2014/main" id="{123E6284-1140-4CFD-B019-97F263D56B19}"/>
              </a:ext>
            </a:extLst>
          </p:cNvPr>
          <p:cNvSpPr txBox="1"/>
          <p:nvPr/>
        </p:nvSpPr>
        <p:spPr>
          <a:xfrm>
            <a:off x="4497723" y="1157322"/>
            <a:ext cx="1314884" cy="4000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C0504D"/>
                </a:solidFill>
              </a:rPr>
              <a:t>8YA</a:t>
            </a:r>
            <a:endParaRPr lang="en-US" sz="2000" b="1" kern="1200">
              <a:solidFill>
                <a:srgbClr val="C0504D"/>
              </a:solidFill>
              <a:effectLst/>
              <a:latin typeface="+mn-lt"/>
              <a:ea typeface="+mn-ea"/>
              <a:cs typeface="+mn-cs"/>
            </a:endParaRPr>
          </a:p>
        </p:txBody>
      </p:sp>
      <p:sp>
        <p:nvSpPr>
          <p:cNvPr id="5" name="TextBox 4">
            <a:extLst>
              <a:ext uri="{FF2B5EF4-FFF2-40B4-BE49-F238E27FC236}">
                <a16:creationId xmlns:a16="http://schemas.microsoft.com/office/drawing/2014/main" id="{C8875D91-C902-4877-A7FC-A401CC6B1D67}"/>
              </a:ext>
            </a:extLst>
          </p:cNvPr>
          <p:cNvSpPr txBox="1"/>
          <p:nvPr/>
        </p:nvSpPr>
        <p:spPr>
          <a:xfrm>
            <a:off x="-335256" y="233362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C0504D"/>
                </a:solidFill>
              </a:rPr>
              <a:t>Discernment</a:t>
            </a:r>
            <a:endParaRPr lang="en-US" sz="2000" b="1" kern="1200">
              <a:solidFill>
                <a:srgbClr val="C0504D"/>
              </a:solidFill>
              <a:effectLst/>
              <a:latin typeface="+mn-lt"/>
              <a:ea typeface="+mn-ea"/>
              <a:cs typeface="+mn-cs"/>
            </a:endParaRPr>
          </a:p>
        </p:txBody>
      </p:sp>
      <p:sp>
        <p:nvSpPr>
          <p:cNvPr id="7" name="TextBox 6">
            <a:extLst>
              <a:ext uri="{FF2B5EF4-FFF2-40B4-BE49-F238E27FC236}">
                <a16:creationId xmlns:a16="http://schemas.microsoft.com/office/drawing/2014/main" id="{7423C781-914C-45E1-9410-47C4903807B6}"/>
              </a:ext>
            </a:extLst>
          </p:cNvPr>
          <p:cNvSpPr txBox="1"/>
          <p:nvPr/>
        </p:nvSpPr>
        <p:spPr>
          <a:xfrm>
            <a:off x="9706752" y="22937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C0504D"/>
                </a:solidFill>
              </a:rPr>
              <a:t>Retirement</a:t>
            </a:r>
            <a:endParaRPr lang="en-US" sz="2000" b="1" kern="1200">
              <a:solidFill>
                <a:srgbClr val="C0504D"/>
              </a:solidFill>
              <a:effectLst/>
              <a:latin typeface="+mn-lt"/>
              <a:ea typeface="+mn-ea"/>
              <a:cs typeface="+mn-cs"/>
            </a:endParaRPr>
          </a:p>
        </p:txBody>
      </p:sp>
      <p:sp>
        <p:nvSpPr>
          <p:cNvPr id="15" name="TextBox 14">
            <a:extLst>
              <a:ext uri="{FF2B5EF4-FFF2-40B4-BE49-F238E27FC236}">
                <a16:creationId xmlns:a16="http://schemas.microsoft.com/office/drawing/2014/main" id="{A1E4BE7F-7AA6-41E7-A6A2-ABA59E65A48C}"/>
              </a:ext>
            </a:extLst>
          </p:cNvPr>
          <p:cNvSpPr txBox="1"/>
          <p:nvPr/>
        </p:nvSpPr>
        <p:spPr>
          <a:xfrm>
            <a:off x="5774747" y="1737021"/>
            <a:ext cx="319886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C0504D"/>
                </a:solidFill>
              </a:rPr>
              <a:t>Clergy Life-long</a:t>
            </a:r>
            <a:r>
              <a:rPr lang="en-US" sz="2000" b="1">
                <a:solidFill>
                  <a:srgbClr val="C0504D"/>
                </a:solidFill>
                <a:cs typeface="Arial"/>
              </a:rPr>
              <a:t> Learning</a:t>
            </a:r>
            <a:endParaRPr lang="en-US" sz="2000" b="1" kern="1200">
              <a:solidFill>
                <a:srgbClr val="C0504D"/>
              </a:solidFill>
              <a:effectLst/>
              <a:latin typeface="+mn-lt"/>
              <a:ea typeface="+mn-ea"/>
              <a:cs typeface="+mn-cs"/>
            </a:endParaRPr>
          </a:p>
        </p:txBody>
      </p:sp>
      <p:sp>
        <p:nvSpPr>
          <p:cNvPr id="16" name="TextBox 15">
            <a:extLst>
              <a:ext uri="{FF2B5EF4-FFF2-40B4-BE49-F238E27FC236}">
                <a16:creationId xmlns:a16="http://schemas.microsoft.com/office/drawing/2014/main" id="{2B21A502-ACCC-40D8-AF2B-4E953E2557BD}"/>
              </a:ext>
            </a:extLst>
          </p:cNvPr>
          <p:cNvSpPr txBox="1"/>
          <p:nvPr/>
        </p:nvSpPr>
        <p:spPr>
          <a:xfrm>
            <a:off x="-155934" y="127635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C0504D"/>
                </a:solidFill>
              </a:rPr>
              <a:t>Course of Study</a:t>
            </a:r>
            <a:endParaRPr lang="en-US" sz="2000" b="1" kern="1200">
              <a:solidFill>
                <a:srgbClr val="C0504D"/>
              </a:solidFill>
              <a:latin typeface="+mn-lt"/>
              <a:cs typeface="Arial"/>
            </a:endParaRPr>
          </a:p>
        </p:txBody>
      </p:sp>
      <p:sp>
        <p:nvSpPr>
          <p:cNvPr id="17" name="TextBox 16">
            <a:extLst>
              <a:ext uri="{FF2B5EF4-FFF2-40B4-BE49-F238E27FC236}">
                <a16:creationId xmlns:a16="http://schemas.microsoft.com/office/drawing/2014/main" id="{C747849E-6238-4D69-A33C-D9FD27D574BE}"/>
              </a:ext>
            </a:extLst>
          </p:cNvPr>
          <p:cNvSpPr txBox="1"/>
          <p:nvPr/>
        </p:nvSpPr>
        <p:spPr>
          <a:xfrm>
            <a:off x="-544490" y="1550916"/>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C0504D"/>
                </a:solidFill>
                <a:cs typeface="Arial"/>
              </a:rPr>
              <a:t>Seminary</a:t>
            </a:r>
            <a:endParaRPr lang="en-US" sz="2000" b="1" kern="1200">
              <a:solidFill>
                <a:srgbClr val="C0504D"/>
              </a:solidFill>
              <a:effectLst/>
              <a:latin typeface="+mn-lt"/>
              <a:ea typeface="+mn-ea"/>
              <a:cs typeface="+mn-cs"/>
            </a:endParaRPr>
          </a:p>
        </p:txBody>
      </p:sp>
      <p:sp>
        <p:nvSpPr>
          <p:cNvPr id="18" name="TextBox 17">
            <a:extLst>
              <a:ext uri="{FF2B5EF4-FFF2-40B4-BE49-F238E27FC236}">
                <a16:creationId xmlns:a16="http://schemas.microsoft.com/office/drawing/2014/main" id="{B32E41BB-F215-4B36-A6D4-51AF41F2EA87}"/>
              </a:ext>
            </a:extLst>
          </p:cNvPr>
          <p:cNvSpPr txBox="1"/>
          <p:nvPr/>
        </p:nvSpPr>
        <p:spPr>
          <a:xfrm>
            <a:off x="2559620" y="2043256"/>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C0504D"/>
                </a:solidFill>
                <a:cs typeface="Arial"/>
              </a:rPr>
              <a:t>Local Pastor, AM</a:t>
            </a:r>
            <a:endParaRPr lang="en-US" b="1">
              <a:cs typeface="Arial"/>
            </a:endParaRPr>
          </a:p>
        </p:txBody>
      </p:sp>
    </p:spTree>
    <p:extLst>
      <p:ext uri="{BB962C8B-B14F-4D97-AF65-F5344CB8AC3E}">
        <p14:creationId xmlns:p14="http://schemas.microsoft.com/office/powerpoint/2010/main" val="127181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fade">
                                      <p:cBhvr>
                                        <p:cTn id="51" dur="500"/>
                                        <p:tgtEl>
                                          <p:spTgt spid="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fade">
                                      <p:cBhvr>
                                        <p:cTn id="5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1" grpId="0"/>
      <p:bldP spid="12" grpId="0"/>
      <p:bldP spid="13" grpId="0"/>
      <p:bldP spid="14" grpId="0"/>
      <p:bldP spid="5" grpId="0"/>
      <p:bldP spid="7"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1C5FF0-E34B-194E-A6D9-C10DFB48F104}"/>
              </a:ext>
            </a:extLst>
          </p:cNvPr>
          <p:cNvSpPr>
            <a:spLocks noGrp="1"/>
          </p:cNvSpPr>
          <p:nvPr>
            <p:ph type="body" sz="quarter" idx="10"/>
          </p:nvPr>
        </p:nvSpPr>
        <p:spPr>
          <a:xfrm>
            <a:off x="592667" y="609600"/>
            <a:ext cx="10972800" cy="1037603"/>
          </a:xfrm>
        </p:spPr>
        <p:txBody>
          <a:bodyPr/>
          <a:lstStyle/>
          <a:p>
            <a:r>
              <a:rPr lang="en-US" sz="4400"/>
              <a:t>RESOURCES</a:t>
            </a:r>
            <a:endParaRPr lang="en-US" sz="4400">
              <a:cs typeface="Arial"/>
            </a:endParaRPr>
          </a:p>
        </p:txBody>
      </p:sp>
      <p:sp>
        <p:nvSpPr>
          <p:cNvPr id="3" name="Text Placeholder 2">
            <a:extLst>
              <a:ext uri="{FF2B5EF4-FFF2-40B4-BE49-F238E27FC236}">
                <a16:creationId xmlns:a16="http://schemas.microsoft.com/office/drawing/2014/main" id="{9010FC99-C2FB-3F47-9966-A61B7F60E6B0}"/>
              </a:ext>
            </a:extLst>
          </p:cNvPr>
          <p:cNvSpPr>
            <a:spLocks noGrp="1"/>
          </p:cNvSpPr>
          <p:nvPr>
            <p:ph type="body" sz="quarter" idx="11"/>
          </p:nvPr>
        </p:nvSpPr>
        <p:spPr>
          <a:xfrm>
            <a:off x="592667" y="1790700"/>
            <a:ext cx="10972800" cy="4842933"/>
          </a:xfrm>
        </p:spPr>
        <p:txBody>
          <a:bodyPr vert="horz" anchor="t"/>
          <a:lstStyle/>
          <a:p>
            <a:pPr marL="457200" indent="-457200">
              <a:lnSpc>
                <a:spcPct val="150000"/>
              </a:lnSpc>
              <a:buClr>
                <a:srgbClr val="FF0000"/>
              </a:buClr>
              <a:buFont typeface="LucidaGrande" panose="020B0600040502020204" pitchFamily="34" charset="0"/>
              <a:buChar char="▶︎"/>
            </a:pPr>
            <a:r>
              <a:rPr lang="en-US" sz="3600"/>
              <a:t>Gil Rendle article</a:t>
            </a:r>
            <a:endParaRPr lang="en-US" sz="3600">
              <a:cs typeface="Arial"/>
            </a:endParaRPr>
          </a:p>
          <a:p>
            <a:pPr marL="457200" indent="-457200">
              <a:lnSpc>
                <a:spcPct val="150000"/>
              </a:lnSpc>
              <a:buClr>
                <a:srgbClr val="FF0000"/>
              </a:buClr>
              <a:buFont typeface="LucidaGrande" panose="020B0600040502020204" pitchFamily="34" charset="0"/>
              <a:buChar char="▶︎"/>
            </a:pPr>
            <a:r>
              <a:rPr lang="en-US" sz="3600"/>
              <a:t>Resources from this event </a:t>
            </a:r>
            <a:endParaRPr lang="en-US" sz="3600">
              <a:cs typeface="Arial"/>
            </a:endParaRPr>
          </a:p>
          <a:p>
            <a:pPr marL="457200" indent="-457200">
              <a:lnSpc>
                <a:spcPct val="150000"/>
              </a:lnSpc>
              <a:buClr>
                <a:srgbClr val="FF0000"/>
              </a:buClr>
              <a:buFont typeface="LucidaGrande" panose="020B0600040502020204" pitchFamily="34" charset="0"/>
              <a:buChar char="▶︎"/>
            </a:pPr>
            <a:r>
              <a:rPr lang="en-US" sz="3600"/>
              <a:t>Strategic Planning sheet</a:t>
            </a:r>
            <a:endParaRPr lang="en-US" sz="3600">
              <a:cs typeface="Arial"/>
            </a:endParaRPr>
          </a:p>
          <a:p>
            <a:pPr marL="457200" indent="-457200">
              <a:lnSpc>
                <a:spcPct val="150000"/>
              </a:lnSpc>
              <a:buClr>
                <a:srgbClr val="FF0000"/>
              </a:buClr>
              <a:buFont typeface="LucidaGrande" panose="020B0600040502020204" pitchFamily="34" charset="0"/>
              <a:buChar char="▶︎"/>
            </a:pPr>
            <a:r>
              <a:rPr lang="en-US" sz="3600"/>
              <a:t>Cross-conference Learning Labs</a:t>
            </a:r>
            <a:endParaRPr lang="en-US" sz="3600">
              <a:cs typeface="Arial"/>
            </a:endParaRPr>
          </a:p>
        </p:txBody>
      </p:sp>
    </p:spTree>
    <p:extLst>
      <p:ext uri="{BB962C8B-B14F-4D97-AF65-F5344CB8AC3E}">
        <p14:creationId xmlns:p14="http://schemas.microsoft.com/office/powerpoint/2010/main" val="2421985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543493-BDF9-034D-86C2-86AF5C923339}"/>
              </a:ext>
            </a:extLst>
          </p:cNvPr>
          <p:cNvSpPr>
            <a:spLocks noGrp="1"/>
          </p:cNvSpPr>
          <p:nvPr>
            <p:ph type="body" sz="quarter" idx="10"/>
          </p:nvPr>
        </p:nvSpPr>
        <p:spPr/>
        <p:txBody>
          <a:bodyPr/>
          <a:lstStyle/>
          <a:p>
            <a:r>
              <a:rPr lang="en-US"/>
              <a:t>BLESSING AND SENDING FORTH</a:t>
            </a:r>
          </a:p>
        </p:txBody>
      </p:sp>
    </p:spTree>
    <p:extLst>
      <p:ext uri="{BB962C8B-B14F-4D97-AF65-F5344CB8AC3E}">
        <p14:creationId xmlns:p14="http://schemas.microsoft.com/office/powerpoint/2010/main" val="31415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3D7B008-37E3-4906-8F36-29D5AEC7A3DD}"/>
              </a:ext>
            </a:extLst>
          </p:cNvPr>
          <p:cNvSpPr>
            <a:spLocks noGrp="1"/>
          </p:cNvSpPr>
          <p:nvPr>
            <p:ph type="body" sz="quarter" idx="10"/>
          </p:nvPr>
        </p:nvSpPr>
        <p:spPr>
          <a:xfrm>
            <a:off x="925161" y="161925"/>
            <a:ext cx="10972800" cy="1037603"/>
          </a:xfrm>
        </p:spPr>
        <p:txBody>
          <a:bodyPr/>
          <a:lstStyle/>
          <a:p>
            <a:r>
              <a:rPr lang="en-US" dirty="0">
                <a:cs typeface="Arial"/>
              </a:rPr>
              <a:t>A Holistic and Transformative </a:t>
            </a:r>
            <a:r>
              <a:rPr lang="en-US" i="1" dirty="0">
                <a:cs typeface="Arial"/>
              </a:rPr>
              <a:t>Process</a:t>
            </a:r>
            <a:endParaRPr lang="en-US" dirty="0"/>
          </a:p>
        </p:txBody>
      </p:sp>
      <p:sp>
        <p:nvSpPr>
          <p:cNvPr id="3" name="Text Placeholder 2">
            <a:extLst>
              <a:ext uri="{FF2B5EF4-FFF2-40B4-BE49-F238E27FC236}">
                <a16:creationId xmlns:a16="http://schemas.microsoft.com/office/drawing/2014/main" id="{F845721F-1D0D-1D4C-A8B3-C383000607CF}"/>
              </a:ext>
            </a:extLst>
          </p:cNvPr>
          <p:cNvSpPr>
            <a:spLocks noGrp="1"/>
          </p:cNvSpPr>
          <p:nvPr>
            <p:ph type="body" sz="quarter" idx="11"/>
          </p:nvPr>
        </p:nvSpPr>
        <p:spPr>
          <a:xfrm>
            <a:off x="1109971" y="1440392"/>
            <a:ext cx="10972800" cy="4450672"/>
          </a:xfrm>
        </p:spPr>
        <p:txBody>
          <a:bodyPr vert="horz" anchor="t"/>
          <a:lstStyle/>
          <a:p>
            <a:pPr marL="457200" indent="-457200">
              <a:buClr>
                <a:srgbClr val="FF0000"/>
              </a:buClr>
              <a:buFont typeface="LucidaGrande" panose="020B0600040502020204" pitchFamily="34" charset="0"/>
              <a:buChar char="▶︎"/>
            </a:pPr>
            <a:r>
              <a:rPr lang="en-US" sz="3000" b="1" dirty="0">
                <a:solidFill>
                  <a:srgbClr val="000000"/>
                </a:solidFill>
                <a:cs typeface="Arial"/>
              </a:rPr>
              <a:t>Paired Contrasts:</a:t>
            </a:r>
            <a:r>
              <a:rPr lang="en-US" sz="3000" b="1" dirty="0">
                <a:solidFill>
                  <a:srgbClr val="FF0000"/>
                </a:solidFill>
                <a:cs typeface="Arial"/>
              </a:rPr>
              <a:t> </a:t>
            </a:r>
            <a:r>
              <a:rPr lang="en-US" sz="3000" dirty="0">
                <a:solidFill>
                  <a:srgbClr val="C00000"/>
                </a:solidFill>
                <a:cs typeface="Arial"/>
              </a:rPr>
              <a:t>responsible grace and structured freedom, capacity building and competency training, education and formation, doctrine and practice, identity and vocation, being and doing;</a:t>
            </a:r>
          </a:p>
          <a:p>
            <a:pPr>
              <a:buClr>
                <a:srgbClr val="FF0000"/>
              </a:buClr>
            </a:pPr>
            <a:endParaRPr lang="en-US" sz="3000" dirty="0">
              <a:solidFill>
                <a:srgbClr val="FF0000"/>
              </a:solidFill>
              <a:cs typeface="Arial"/>
            </a:endParaRPr>
          </a:p>
          <a:p>
            <a:pPr marL="457200" indent="-457200">
              <a:buClr>
                <a:srgbClr val="FF0000"/>
              </a:buClr>
              <a:buFont typeface="LucidaGrande" panose="020B0600040502020204" pitchFamily="34" charset="0"/>
              <a:buChar char="▶︎"/>
            </a:pPr>
            <a:r>
              <a:rPr lang="en-US" sz="3000" b="1" dirty="0">
                <a:solidFill>
                  <a:srgbClr val="000000"/>
                </a:solidFill>
                <a:cs typeface="Arial"/>
              </a:rPr>
              <a:t>Learning Experience:</a:t>
            </a:r>
            <a:r>
              <a:rPr lang="en-US" sz="3000" b="1" dirty="0">
                <a:solidFill>
                  <a:srgbClr val="FF0000"/>
                </a:solidFill>
                <a:cs typeface="Arial"/>
              </a:rPr>
              <a:t> </a:t>
            </a:r>
            <a:r>
              <a:rPr lang="en-US" sz="3000" dirty="0">
                <a:solidFill>
                  <a:srgbClr val="C00000"/>
                </a:solidFill>
                <a:cs typeface="Arial"/>
              </a:rPr>
              <a:t>initiate, inform, inspire, integrate, innovate, implement, and impact;</a:t>
            </a:r>
          </a:p>
          <a:p>
            <a:pPr marL="457200" indent="-457200">
              <a:buClr>
                <a:srgbClr val="FF0000"/>
              </a:buClr>
              <a:buFont typeface="LucidaGrande" panose="020B0600040502020204" pitchFamily="34" charset="0"/>
              <a:buChar char="▶"/>
            </a:pPr>
            <a:endParaRPr lang="en-US" sz="3000" dirty="0">
              <a:solidFill>
                <a:srgbClr val="FF0000"/>
              </a:solidFill>
              <a:cs typeface="Arial"/>
            </a:endParaRPr>
          </a:p>
          <a:p>
            <a:pPr marL="457200" indent="-457200">
              <a:buClr>
                <a:srgbClr val="FF0000"/>
              </a:buClr>
              <a:buFont typeface="LucidaGrande" panose="020B0600040502020204" pitchFamily="34" charset="0"/>
              <a:buChar char="▶"/>
            </a:pPr>
            <a:r>
              <a:rPr lang="en-US" sz="3000" b="1" dirty="0">
                <a:solidFill>
                  <a:srgbClr val="000000"/>
                </a:solidFill>
                <a:cs typeface="Arial"/>
              </a:rPr>
              <a:t>Know your Why!  </a:t>
            </a:r>
            <a:r>
              <a:rPr lang="en-US" sz="3000" b="1">
                <a:solidFill>
                  <a:srgbClr val="000000"/>
                </a:solidFill>
                <a:cs typeface="Arial"/>
              </a:rPr>
              <a:t>(Michael Jr.)</a:t>
            </a:r>
            <a:endParaRPr lang="en-US" sz="3000" b="1" dirty="0">
              <a:solidFill>
                <a:srgbClr val="000000"/>
              </a:solidFill>
              <a:cs typeface="Arial"/>
            </a:endParaRPr>
          </a:p>
          <a:p>
            <a:pPr>
              <a:buClr>
                <a:srgbClr val="FF0000"/>
              </a:buClr>
            </a:pPr>
            <a:endParaRPr lang="en-US" sz="2400" b="1" dirty="0">
              <a:solidFill>
                <a:srgbClr val="000000"/>
              </a:solidFill>
              <a:cs typeface="Arial"/>
            </a:endParaRPr>
          </a:p>
        </p:txBody>
      </p:sp>
    </p:spTree>
    <p:extLst>
      <p:ext uri="{BB962C8B-B14F-4D97-AF65-F5344CB8AC3E}">
        <p14:creationId xmlns:p14="http://schemas.microsoft.com/office/powerpoint/2010/main" val="244236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54A4E7-319D-0D43-802D-46D1FEC0FA00}"/>
              </a:ext>
            </a:extLst>
          </p:cNvPr>
          <p:cNvPicPr>
            <a:picLocks noChangeAspect="1"/>
          </p:cNvPicPr>
          <p:nvPr/>
        </p:nvPicPr>
        <p:blipFill>
          <a:blip r:embed="rId3"/>
          <a:stretch>
            <a:fillRect/>
          </a:stretch>
        </p:blipFill>
        <p:spPr>
          <a:xfrm>
            <a:off x="659218" y="-402336"/>
            <a:ext cx="5528930" cy="2129241"/>
          </a:xfrm>
          <a:prstGeom prst="rect">
            <a:avLst/>
          </a:prstGeom>
        </p:spPr>
      </p:pic>
      <p:sp>
        <p:nvSpPr>
          <p:cNvPr id="7" name="Oval 6">
            <a:extLst>
              <a:ext uri="{FF2B5EF4-FFF2-40B4-BE49-F238E27FC236}">
                <a16:creationId xmlns:a16="http://schemas.microsoft.com/office/drawing/2014/main" id="{5AB4A3EE-E814-FC42-A5EE-61AFA3028BDA}"/>
              </a:ext>
            </a:extLst>
          </p:cNvPr>
          <p:cNvSpPr/>
          <p:nvPr/>
        </p:nvSpPr>
        <p:spPr>
          <a:xfrm>
            <a:off x="662388" y="1502167"/>
            <a:ext cx="574159" cy="574159"/>
          </a:xfrm>
          <a:prstGeom prst="ellipse">
            <a:avLst/>
          </a:prstGeom>
          <a:solidFill>
            <a:srgbClr val="0BE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4B0031C-DC39-BB4C-A7E4-0FE738DF4727}"/>
              </a:ext>
            </a:extLst>
          </p:cNvPr>
          <p:cNvSpPr txBox="1"/>
          <p:nvPr/>
        </p:nvSpPr>
        <p:spPr>
          <a:xfrm>
            <a:off x="747446" y="1551415"/>
            <a:ext cx="404037" cy="461665"/>
          </a:xfrm>
          <a:prstGeom prst="rect">
            <a:avLst/>
          </a:prstGeom>
          <a:noFill/>
        </p:spPr>
        <p:txBody>
          <a:bodyPr wrap="square" rtlCol="0">
            <a:spAutoFit/>
          </a:bodyPr>
          <a:lstStyle/>
          <a:p>
            <a:pPr algn="ctr"/>
            <a:r>
              <a:rPr lang="en-US" sz="2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endPar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Oval 22">
            <a:extLst>
              <a:ext uri="{FF2B5EF4-FFF2-40B4-BE49-F238E27FC236}">
                <a16:creationId xmlns:a16="http://schemas.microsoft.com/office/drawing/2014/main" id="{8A90DD8C-E310-324E-9E28-68E13DD8DC33}"/>
              </a:ext>
            </a:extLst>
          </p:cNvPr>
          <p:cNvSpPr/>
          <p:nvPr/>
        </p:nvSpPr>
        <p:spPr>
          <a:xfrm>
            <a:off x="662388" y="2243611"/>
            <a:ext cx="574159" cy="574159"/>
          </a:xfrm>
          <a:prstGeom prst="ellipse">
            <a:avLst/>
          </a:prstGeom>
          <a:solidFill>
            <a:srgbClr val="0BE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B405D2F-A5D3-464A-9575-31D85E8606FF}"/>
              </a:ext>
            </a:extLst>
          </p:cNvPr>
          <p:cNvSpPr txBox="1"/>
          <p:nvPr/>
        </p:nvSpPr>
        <p:spPr>
          <a:xfrm>
            <a:off x="747446" y="2292859"/>
            <a:ext cx="404037" cy="461665"/>
          </a:xfrm>
          <a:prstGeom prst="rect">
            <a:avLst/>
          </a:prstGeom>
          <a:noFill/>
        </p:spPr>
        <p:txBody>
          <a:bodyPr wrap="square" rtlCol="0">
            <a:spAutoFit/>
          </a:bodyPr>
          <a:lstStyle/>
          <a:p>
            <a:pPr algn="ctr"/>
            <a:r>
              <a:rPr lang="en-US" sz="2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endPar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Oval 24">
            <a:extLst>
              <a:ext uri="{FF2B5EF4-FFF2-40B4-BE49-F238E27FC236}">
                <a16:creationId xmlns:a16="http://schemas.microsoft.com/office/drawing/2014/main" id="{EE223787-EF5E-5E4D-A837-C1C9D6B33693}"/>
              </a:ext>
            </a:extLst>
          </p:cNvPr>
          <p:cNvSpPr/>
          <p:nvPr/>
        </p:nvSpPr>
        <p:spPr>
          <a:xfrm>
            <a:off x="680676" y="2985055"/>
            <a:ext cx="574159" cy="574159"/>
          </a:xfrm>
          <a:prstGeom prst="ellipse">
            <a:avLst/>
          </a:prstGeom>
          <a:solidFill>
            <a:srgbClr val="0BE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1173DC8-5A8C-924D-B12F-0C4A54388C64}"/>
              </a:ext>
            </a:extLst>
          </p:cNvPr>
          <p:cNvSpPr txBox="1"/>
          <p:nvPr/>
        </p:nvSpPr>
        <p:spPr>
          <a:xfrm>
            <a:off x="765734" y="3034303"/>
            <a:ext cx="404037" cy="461665"/>
          </a:xfrm>
          <a:prstGeom prst="rect">
            <a:avLst/>
          </a:prstGeom>
          <a:noFill/>
        </p:spPr>
        <p:txBody>
          <a:bodyPr wrap="square" rtlCol="0">
            <a:spAutoFit/>
          </a:bodyPr>
          <a:lstStyle/>
          <a:p>
            <a:pPr algn="ctr"/>
            <a:r>
              <a:rPr lang="en-US" sz="2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endPar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7" name="Oval 26">
            <a:extLst>
              <a:ext uri="{FF2B5EF4-FFF2-40B4-BE49-F238E27FC236}">
                <a16:creationId xmlns:a16="http://schemas.microsoft.com/office/drawing/2014/main" id="{8874D8EC-C56D-DF41-AEFA-B40C89389EB9}"/>
              </a:ext>
            </a:extLst>
          </p:cNvPr>
          <p:cNvSpPr/>
          <p:nvPr/>
        </p:nvSpPr>
        <p:spPr>
          <a:xfrm>
            <a:off x="662388" y="3707108"/>
            <a:ext cx="574159" cy="574159"/>
          </a:xfrm>
          <a:prstGeom prst="ellipse">
            <a:avLst/>
          </a:prstGeom>
          <a:solidFill>
            <a:srgbClr val="0BE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1314F47-F749-9448-844E-4B6088E2C157}"/>
              </a:ext>
            </a:extLst>
          </p:cNvPr>
          <p:cNvSpPr txBox="1"/>
          <p:nvPr/>
        </p:nvSpPr>
        <p:spPr>
          <a:xfrm>
            <a:off x="747446" y="3756356"/>
            <a:ext cx="404037" cy="461665"/>
          </a:xfrm>
          <a:prstGeom prst="rect">
            <a:avLst/>
          </a:prstGeom>
          <a:noFill/>
        </p:spPr>
        <p:txBody>
          <a:bodyPr wrap="square" rtlCol="0">
            <a:spAutoFit/>
          </a:bodyPr>
          <a:lstStyle/>
          <a:p>
            <a:pPr algn="ctr"/>
            <a:r>
              <a:rPr lang="en-US" sz="2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endPar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Oval 30">
            <a:extLst>
              <a:ext uri="{FF2B5EF4-FFF2-40B4-BE49-F238E27FC236}">
                <a16:creationId xmlns:a16="http://schemas.microsoft.com/office/drawing/2014/main" id="{4809943C-D1CA-C54E-95EC-082F2DAFB124}"/>
              </a:ext>
            </a:extLst>
          </p:cNvPr>
          <p:cNvSpPr/>
          <p:nvPr/>
        </p:nvSpPr>
        <p:spPr>
          <a:xfrm>
            <a:off x="662388" y="4461128"/>
            <a:ext cx="574159" cy="574159"/>
          </a:xfrm>
          <a:prstGeom prst="ellipse">
            <a:avLst/>
          </a:prstGeom>
          <a:solidFill>
            <a:srgbClr val="0BE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50306F5-6EAC-2F47-BC4B-2469DEA0B045}"/>
              </a:ext>
            </a:extLst>
          </p:cNvPr>
          <p:cNvSpPr txBox="1"/>
          <p:nvPr/>
        </p:nvSpPr>
        <p:spPr>
          <a:xfrm>
            <a:off x="747446" y="4510376"/>
            <a:ext cx="404037" cy="461665"/>
          </a:xfrm>
          <a:prstGeom prst="rect">
            <a:avLst/>
          </a:prstGeom>
          <a:noFill/>
        </p:spPr>
        <p:txBody>
          <a:bodyPr wrap="square" rtlCol="0">
            <a:spAutoFit/>
          </a:bodyPr>
          <a:lstStyle/>
          <a:p>
            <a:pPr algn="ctr"/>
            <a:r>
              <a:rPr lang="en-US" sz="2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endPar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C144CD60-1DF9-DB45-A86E-24DFE8423593}"/>
              </a:ext>
            </a:extLst>
          </p:cNvPr>
          <p:cNvSpPr txBox="1"/>
          <p:nvPr/>
        </p:nvSpPr>
        <p:spPr>
          <a:xfrm>
            <a:off x="1558162" y="1441450"/>
            <a:ext cx="10476165" cy="830997"/>
          </a:xfrm>
          <a:prstGeom prst="rect">
            <a:avLst/>
          </a:prstGeom>
          <a:noFill/>
        </p:spPr>
        <p:txBody>
          <a:bodyPr wrap="square" rtlCol="0" anchor="t">
            <a:spAutoFit/>
          </a:bodyPr>
          <a:lstStyle/>
          <a:p>
            <a:r>
              <a:rPr lang="en-US" sz="2400"/>
              <a:t>Pick up your device and hold it in your non-dominant hand. If you’re using a computer, just leave it on the table. Don’t try to hold it in one hand. </a:t>
            </a:r>
            <a:endParaRPr lang="en-US" sz="2400">
              <a:cs typeface="Arial"/>
            </a:endParaRPr>
          </a:p>
        </p:txBody>
      </p:sp>
      <p:sp>
        <p:nvSpPr>
          <p:cNvPr id="33" name="TextBox 32">
            <a:extLst>
              <a:ext uri="{FF2B5EF4-FFF2-40B4-BE49-F238E27FC236}">
                <a16:creationId xmlns:a16="http://schemas.microsoft.com/office/drawing/2014/main" id="{0A8B609C-79CB-A64B-8345-BD8E04EE145E}"/>
              </a:ext>
            </a:extLst>
          </p:cNvPr>
          <p:cNvSpPr txBox="1"/>
          <p:nvPr/>
        </p:nvSpPr>
        <p:spPr>
          <a:xfrm>
            <a:off x="1529452" y="2328863"/>
            <a:ext cx="9700913" cy="461665"/>
          </a:xfrm>
          <a:prstGeom prst="rect">
            <a:avLst/>
          </a:prstGeom>
          <a:noFill/>
        </p:spPr>
        <p:txBody>
          <a:bodyPr wrap="square" rtlCol="0" anchor="t">
            <a:spAutoFit/>
          </a:bodyPr>
          <a:lstStyle/>
          <a:p>
            <a:r>
              <a:rPr lang="en-US" sz="2400"/>
              <a:t>Type “</a:t>
            </a:r>
            <a:r>
              <a:rPr lang="en-US" sz="2400">
                <a:hlinkClick r:id="rId4"/>
              </a:rPr>
              <a:t>menti.com</a:t>
            </a:r>
            <a:r>
              <a:rPr lang="en-US" sz="2400"/>
              <a:t>” in the web browser using your dominant hand.</a:t>
            </a:r>
            <a:endParaRPr lang="en-US" sz="2400">
              <a:cs typeface="Arial"/>
            </a:endParaRPr>
          </a:p>
        </p:txBody>
      </p:sp>
      <p:sp>
        <p:nvSpPr>
          <p:cNvPr id="34" name="TextBox 33">
            <a:extLst>
              <a:ext uri="{FF2B5EF4-FFF2-40B4-BE49-F238E27FC236}">
                <a16:creationId xmlns:a16="http://schemas.microsoft.com/office/drawing/2014/main" id="{1FD1F141-A1AF-944D-BBA0-6336169110C4}"/>
              </a:ext>
            </a:extLst>
          </p:cNvPr>
          <p:cNvSpPr txBox="1"/>
          <p:nvPr/>
        </p:nvSpPr>
        <p:spPr>
          <a:xfrm>
            <a:off x="1514151" y="3034303"/>
            <a:ext cx="10476596" cy="461665"/>
          </a:xfrm>
          <a:prstGeom prst="rect">
            <a:avLst/>
          </a:prstGeom>
          <a:noFill/>
        </p:spPr>
        <p:txBody>
          <a:bodyPr wrap="square" rtlCol="0" anchor="t">
            <a:spAutoFit/>
          </a:bodyPr>
          <a:lstStyle/>
          <a:p>
            <a:r>
              <a:rPr lang="en-US" sz="2400"/>
              <a:t>Enter the EYA code </a:t>
            </a:r>
            <a:r>
              <a:rPr lang="en-US" sz="2400" b="1" dirty="0"/>
              <a:t>61 78 46 </a:t>
            </a:r>
            <a:r>
              <a:rPr lang="en-US" sz="2400"/>
              <a:t>in the box labeled, “Please enter the code”.</a:t>
            </a:r>
            <a:endParaRPr lang="en-US" sz="2400">
              <a:cs typeface="Arial"/>
            </a:endParaRPr>
          </a:p>
        </p:txBody>
      </p:sp>
      <p:sp>
        <p:nvSpPr>
          <p:cNvPr id="35" name="TextBox 34">
            <a:extLst>
              <a:ext uri="{FF2B5EF4-FFF2-40B4-BE49-F238E27FC236}">
                <a16:creationId xmlns:a16="http://schemas.microsoft.com/office/drawing/2014/main" id="{D4C4D020-81D9-D44E-8C8F-1954172BCC62}"/>
              </a:ext>
            </a:extLst>
          </p:cNvPr>
          <p:cNvSpPr txBox="1"/>
          <p:nvPr/>
        </p:nvSpPr>
        <p:spPr>
          <a:xfrm>
            <a:off x="1495011" y="3764527"/>
            <a:ext cx="8630230" cy="461665"/>
          </a:xfrm>
          <a:prstGeom prst="rect">
            <a:avLst/>
          </a:prstGeom>
          <a:noFill/>
        </p:spPr>
        <p:txBody>
          <a:bodyPr wrap="square" rtlCol="0" anchor="t">
            <a:spAutoFit/>
          </a:bodyPr>
          <a:lstStyle/>
          <a:p>
            <a:r>
              <a:rPr lang="en-US" sz="2400"/>
              <a:t>Select, “Submit” (</a:t>
            </a:r>
            <a:r>
              <a:rPr lang="en-US" sz="2400" i="1"/>
              <a:t>this is an important step</a:t>
            </a:r>
            <a:r>
              <a:rPr lang="en-US" sz="2400"/>
              <a:t>)</a:t>
            </a:r>
            <a:endParaRPr lang="en-US" sz="2400">
              <a:cs typeface="Arial"/>
            </a:endParaRPr>
          </a:p>
        </p:txBody>
      </p:sp>
      <p:sp>
        <p:nvSpPr>
          <p:cNvPr id="36" name="TextBox 35">
            <a:extLst>
              <a:ext uri="{FF2B5EF4-FFF2-40B4-BE49-F238E27FC236}">
                <a16:creationId xmlns:a16="http://schemas.microsoft.com/office/drawing/2014/main" id="{52792C97-53C6-5A48-8813-812BD809A667}"/>
              </a:ext>
            </a:extLst>
          </p:cNvPr>
          <p:cNvSpPr txBox="1"/>
          <p:nvPr/>
        </p:nvSpPr>
        <p:spPr>
          <a:xfrm>
            <a:off x="1490037" y="4358768"/>
            <a:ext cx="10370453" cy="830263"/>
          </a:xfrm>
          <a:prstGeom prst="rect">
            <a:avLst/>
          </a:prstGeom>
          <a:noFill/>
        </p:spPr>
        <p:txBody>
          <a:bodyPr wrap="square" rtlCol="0" anchor="t">
            <a:spAutoFit/>
          </a:bodyPr>
          <a:lstStyle/>
          <a:p>
            <a:r>
              <a:rPr lang="en-US" sz="2400"/>
              <a:t>Type your answer for a word cloud or make your selection for multiple choice.</a:t>
            </a:r>
            <a:endParaRPr lang="en-US" sz="2400">
              <a:cs typeface="Arial"/>
            </a:endParaRPr>
          </a:p>
        </p:txBody>
      </p:sp>
      <p:sp>
        <p:nvSpPr>
          <p:cNvPr id="37" name="Oval 36">
            <a:extLst>
              <a:ext uri="{FF2B5EF4-FFF2-40B4-BE49-F238E27FC236}">
                <a16:creationId xmlns:a16="http://schemas.microsoft.com/office/drawing/2014/main" id="{6CB93E13-1C00-F14D-8D69-7EEB13E68F0F}"/>
              </a:ext>
            </a:extLst>
          </p:cNvPr>
          <p:cNvSpPr/>
          <p:nvPr/>
        </p:nvSpPr>
        <p:spPr>
          <a:xfrm>
            <a:off x="662388" y="5191346"/>
            <a:ext cx="574159" cy="574159"/>
          </a:xfrm>
          <a:prstGeom prst="ellipse">
            <a:avLst/>
          </a:prstGeom>
          <a:solidFill>
            <a:srgbClr val="0BE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556340D-0F5C-C845-A5DE-5C6B6F898891}"/>
              </a:ext>
            </a:extLst>
          </p:cNvPr>
          <p:cNvSpPr txBox="1"/>
          <p:nvPr/>
        </p:nvSpPr>
        <p:spPr>
          <a:xfrm>
            <a:off x="747446" y="5240596"/>
            <a:ext cx="404037" cy="461665"/>
          </a:xfrm>
          <a:prstGeom prst="rect">
            <a:avLst/>
          </a:prstGeom>
          <a:noFill/>
        </p:spPr>
        <p:txBody>
          <a:bodyPr wrap="square" rtlCol="0">
            <a:spAutoFit/>
          </a:bodyPr>
          <a:lstStyle/>
          <a:p>
            <a:pPr algn="ctr"/>
            <a:r>
              <a:rPr lang="en-US" sz="2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endPar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9" name="TextBox 38">
            <a:extLst>
              <a:ext uri="{FF2B5EF4-FFF2-40B4-BE49-F238E27FC236}">
                <a16:creationId xmlns:a16="http://schemas.microsoft.com/office/drawing/2014/main" id="{652E356C-3D71-E646-B6C7-0528FE1288D0}"/>
              </a:ext>
            </a:extLst>
          </p:cNvPr>
          <p:cNvSpPr txBox="1"/>
          <p:nvPr/>
        </p:nvSpPr>
        <p:spPr>
          <a:xfrm>
            <a:off x="1480468" y="5295153"/>
            <a:ext cx="8630230" cy="461665"/>
          </a:xfrm>
          <a:prstGeom prst="rect">
            <a:avLst/>
          </a:prstGeom>
          <a:noFill/>
        </p:spPr>
        <p:txBody>
          <a:bodyPr wrap="square" rtlCol="0" anchor="t">
            <a:spAutoFit/>
          </a:bodyPr>
          <a:lstStyle/>
          <a:p>
            <a:r>
              <a:rPr lang="en-US" sz="2400"/>
              <a:t>Select, “Submit” again (</a:t>
            </a:r>
            <a:r>
              <a:rPr lang="en-US" sz="2400" i="1"/>
              <a:t>this is another important step</a:t>
            </a:r>
            <a:r>
              <a:rPr lang="en-US" sz="2400"/>
              <a:t>)</a:t>
            </a:r>
            <a:endParaRPr lang="en-US" sz="2400">
              <a:cs typeface="Arial"/>
            </a:endParaRPr>
          </a:p>
        </p:txBody>
      </p:sp>
      <p:sp>
        <p:nvSpPr>
          <p:cNvPr id="43" name="Oval 42">
            <a:extLst>
              <a:ext uri="{FF2B5EF4-FFF2-40B4-BE49-F238E27FC236}">
                <a16:creationId xmlns:a16="http://schemas.microsoft.com/office/drawing/2014/main" id="{0487BD0B-8A5C-414F-9828-6F4D4C74145A}"/>
              </a:ext>
            </a:extLst>
          </p:cNvPr>
          <p:cNvSpPr/>
          <p:nvPr/>
        </p:nvSpPr>
        <p:spPr>
          <a:xfrm>
            <a:off x="662388" y="5971371"/>
            <a:ext cx="574159" cy="574159"/>
          </a:xfrm>
          <a:prstGeom prst="ellipse">
            <a:avLst/>
          </a:prstGeom>
          <a:solidFill>
            <a:srgbClr val="0BE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8980465-2E7E-FF4C-AE34-08D31A154558}"/>
              </a:ext>
            </a:extLst>
          </p:cNvPr>
          <p:cNvSpPr txBox="1"/>
          <p:nvPr/>
        </p:nvSpPr>
        <p:spPr>
          <a:xfrm>
            <a:off x="747446" y="6020620"/>
            <a:ext cx="404037" cy="461665"/>
          </a:xfrm>
          <a:prstGeom prst="rect">
            <a:avLst/>
          </a:prstGeom>
          <a:noFill/>
        </p:spPr>
        <p:txBody>
          <a:bodyPr wrap="square" rtlCol="0">
            <a:spAutoFit/>
          </a:bodyPr>
          <a:lstStyle/>
          <a:p>
            <a:pPr algn="ctr"/>
            <a:r>
              <a:rPr lang="en-US" sz="2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7</a:t>
            </a:r>
            <a:endPar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5" name="TextBox 44">
            <a:extLst>
              <a:ext uri="{FF2B5EF4-FFF2-40B4-BE49-F238E27FC236}">
                <a16:creationId xmlns:a16="http://schemas.microsoft.com/office/drawing/2014/main" id="{F3FAEAEC-393D-E74E-83C2-865E5CD19200}"/>
              </a:ext>
            </a:extLst>
          </p:cNvPr>
          <p:cNvSpPr txBox="1"/>
          <p:nvPr/>
        </p:nvSpPr>
        <p:spPr>
          <a:xfrm>
            <a:off x="1460922" y="6027738"/>
            <a:ext cx="10419864" cy="461665"/>
          </a:xfrm>
          <a:prstGeom prst="rect">
            <a:avLst/>
          </a:prstGeom>
          <a:noFill/>
        </p:spPr>
        <p:txBody>
          <a:bodyPr wrap="square" rtlCol="0" anchor="t">
            <a:spAutoFit/>
          </a:bodyPr>
          <a:lstStyle/>
          <a:p>
            <a:r>
              <a:rPr lang="en-US" sz="2400"/>
              <a:t>Give your neighbor a high-five because you just did something awesome.</a:t>
            </a:r>
            <a:endParaRPr lang="en-US" sz="2400">
              <a:cs typeface="Arial"/>
            </a:endParaRPr>
          </a:p>
        </p:txBody>
      </p:sp>
    </p:spTree>
    <p:extLst>
      <p:ext uri="{BB962C8B-B14F-4D97-AF65-F5344CB8AC3E}">
        <p14:creationId xmlns:p14="http://schemas.microsoft.com/office/powerpoint/2010/main" val="73465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D6EA1-DE6F-964A-8821-5EF723DC19A3}"/>
              </a:ext>
            </a:extLst>
          </p:cNvPr>
          <p:cNvSpPr>
            <a:spLocks noGrp="1"/>
          </p:cNvSpPr>
          <p:nvPr>
            <p:ph type="body" sz="quarter" idx="10"/>
          </p:nvPr>
        </p:nvSpPr>
        <p:spPr/>
        <p:txBody>
          <a:bodyPr/>
          <a:lstStyle/>
          <a:p>
            <a:r>
              <a:rPr lang="en-US"/>
              <a:t>In 1 word, what does baptism mean to you?</a:t>
            </a:r>
          </a:p>
        </p:txBody>
      </p:sp>
      <p:pic>
        <p:nvPicPr>
          <p:cNvPr id="5" name="Picture 4">
            <a:extLst>
              <a:ext uri="{FF2B5EF4-FFF2-40B4-BE49-F238E27FC236}">
                <a16:creationId xmlns:a16="http://schemas.microsoft.com/office/drawing/2014/main" id="{B0D38E68-0EE2-42E8-B185-45193242C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252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5610DEA-7012-D740-B438-07D7EFCD241A}"/>
              </a:ext>
            </a:extLst>
          </p:cNvPr>
          <p:cNvGraphicFramePr/>
          <p:nvPr>
            <p:extLst>
              <p:ext uri="{D42A27DB-BD31-4B8C-83A1-F6EECF244321}">
                <p14:modId xmlns:p14="http://schemas.microsoft.com/office/powerpoint/2010/main" val="1644684771"/>
              </p:ext>
            </p:extLst>
          </p:nvPr>
        </p:nvGraphicFramePr>
        <p:xfrm>
          <a:off x="323939" y="800418"/>
          <a:ext cx="11598759" cy="517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148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5610DEA-7012-D740-B438-07D7EFCD241A}"/>
              </a:ext>
            </a:extLst>
          </p:cNvPr>
          <p:cNvGraphicFramePr/>
          <p:nvPr>
            <p:extLst>
              <p:ext uri="{D42A27DB-BD31-4B8C-83A1-F6EECF244321}">
                <p14:modId xmlns:p14="http://schemas.microsoft.com/office/powerpoint/2010/main" val="607232337"/>
              </p:ext>
            </p:extLst>
          </p:nvPr>
        </p:nvGraphicFramePr>
        <p:xfrm>
          <a:off x="323850" y="800100"/>
          <a:ext cx="11761907" cy="5180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8335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C83DF86-12C0-466C-B511-5905503AE708}"/>
              </a:ext>
            </a:extLst>
          </p:cNvPr>
          <p:cNvGraphicFramePr/>
          <p:nvPr>
            <p:extLst>
              <p:ext uri="{D42A27DB-BD31-4B8C-83A1-F6EECF244321}">
                <p14:modId xmlns:p14="http://schemas.microsoft.com/office/powerpoint/2010/main" val="1252539760"/>
              </p:ext>
            </p:extLst>
          </p:nvPr>
        </p:nvGraphicFramePr>
        <p:xfrm>
          <a:off x="323850" y="800100"/>
          <a:ext cx="11761907" cy="5180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36052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kern="1200" dirty="0" smtClean="0">
            <a:solidFill>
              <a:srgbClr val="FF0000"/>
            </a:solidFill>
            <a:effectLst/>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BD3908F27D5D4F8F9FA090BC360B90" ma:contentTypeVersion="6" ma:contentTypeDescription="Create a new document." ma:contentTypeScope="" ma:versionID="53e7778481a6f16a28385d618330daaf">
  <xsd:schema xmlns:xsd="http://www.w3.org/2001/XMLSchema" xmlns:xs="http://www.w3.org/2001/XMLSchema" xmlns:p="http://schemas.microsoft.com/office/2006/metadata/properties" xmlns:ns2="07d60240-e0e2-4b89-871a-31ec6cda4460" xmlns:ns3="09dd3c80-a364-46d4-8d50-55fa87cfa5d3" targetNamespace="http://schemas.microsoft.com/office/2006/metadata/properties" ma:root="true" ma:fieldsID="a0a57af9d17581672fb7617074c7e02e" ns2:_="" ns3:_="">
    <xsd:import namespace="07d60240-e0e2-4b89-871a-31ec6cda4460"/>
    <xsd:import namespace="09dd3c80-a364-46d4-8d50-55fa87cfa5d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60240-e0e2-4b89-871a-31ec6cda446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dd3c80-a364-46d4-8d50-55fa87cfa5d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EC13A3-3832-4865-87F5-249D04EF0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d60240-e0e2-4b89-871a-31ec6cda4460"/>
    <ds:schemaRef ds:uri="09dd3c80-a364-46d4-8d50-55fa87cfa5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41FDC6-7112-48E7-B996-347BEFFC71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339</TotalTime>
  <Words>2897</Words>
  <Application>Microsoft Office PowerPoint</Application>
  <PresentationFormat>Widescreen</PresentationFormat>
  <Paragraphs>413</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Franklin Gothic Book</vt:lpstr>
      <vt:lpstr>Franklin Gothic Medium</vt:lpstr>
      <vt:lpstr>Franklin Gothic Medium Cond</vt:lpstr>
      <vt:lpstr>Helvetica Neue</vt:lpstr>
      <vt:lpstr>LucidaGrande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Arnold</dc:creator>
  <cp:lastModifiedBy>Will Arnold</cp:lastModifiedBy>
  <cp:revision>101</cp:revision>
  <dcterms:modified xsi:type="dcterms:W3CDTF">2018-03-13T17:40:28Z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0x01010085BD3908F27D5D4F8F9FA090BC360B90</vt:lpwstr>
  </property>
</Properties>
</file>