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21"/>
  </p:notesMasterIdLst>
  <p:sldIdLst>
    <p:sldId id="257" r:id="rId2"/>
    <p:sldId id="275" r:id="rId3"/>
    <p:sldId id="276" r:id="rId4"/>
    <p:sldId id="289" r:id="rId5"/>
    <p:sldId id="285" r:id="rId6"/>
    <p:sldId id="297" r:id="rId7"/>
    <p:sldId id="291" r:id="rId8"/>
    <p:sldId id="296" r:id="rId9"/>
    <p:sldId id="292" r:id="rId10"/>
    <p:sldId id="293" r:id="rId11"/>
    <p:sldId id="294" r:id="rId12"/>
    <p:sldId id="290" r:id="rId13"/>
    <p:sldId id="295" r:id="rId14"/>
    <p:sldId id="298" r:id="rId15"/>
    <p:sldId id="299" r:id="rId16"/>
    <p:sldId id="284" r:id="rId17"/>
    <p:sldId id="283" r:id="rId18"/>
    <p:sldId id="286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6C4"/>
    <a:srgbClr val="FCBE1A"/>
    <a:srgbClr val="EC513B"/>
    <a:srgbClr val="60899D"/>
    <a:srgbClr val="67BCD8"/>
    <a:srgbClr val="67BCD9"/>
    <a:srgbClr val="DB4D51"/>
    <a:srgbClr val="4983C2"/>
    <a:srgbClr val="65BAD7"/>
    <a:srgbClr val="61B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FAB51-95D1-47FE-8073-F4CE36AA3121}" v="2882" dt="2019-04-11T19:43:39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0"/>
    <p:restoredTop sz="96374" autoAdjust="0"/>
  </p:normalViewPr>
  <p:slideViewPr>
    <p:cSldViewPr snapToGrid="0" snapToObjects="1">
      <p:cViewPr varScale="1">
        <p:scale>
          <a:sx n="86" d="100"/>
          <a:sy n="86" d="100"/>
        </p:scale>
        <p:origin x="108" y="5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Ibarra-Scurr" userId="5ded11fd-eb5c-4073-90b0-b7b68d314fd5" providerId="ADAL" clId="{D15C40C7-F975-4545-8B90-9A6D4C316088}"/>
    <pc:docChg chg="undo custSel addSld delSld modSld sldOrd">
      <pc:chgData name="Sarah Ibarra-Scurr" userId="5ded11fd-eb5c-4073-90b0-b7b68d314fd5" providerId="ADAL" clId="{D15C40C7-F975-4545-8B90-9A6D4C316088}" dt="2019-04-11T19:43:39.849" v="2881" actId="207"/>
      <pc:docMkLst>
        <pc:docMk/>
      </pc:docMkLst>
      <pc:sldChg chg="modSp">
        <pc:chgData name="Sarah Ibarra-Scurr" userId="5ded11fd-eb5c-4073-90b0-b7b68d314fd5" providerId="ADAL" clId="{D15C40C7-F975-4545-8B90-9A6D4C316088}" dt="2019-04-11T16:45:06.557" v="28" actId="20577"/>
        <pc:sldMkLst>
          <pc:docMk/>
          <pc:sldMk cId="2929973565" sldId="257"/>
        </pc:sldMkLst>
        <pc:spChg chg="mod">
          <ac:chgData name="Sarah Ibarra-Scurr" userId="5ded11fd-eb5c-4073-90b0-b7b68d314fd5" providerId="ADAL" clId="{D15C40C7-F975-4545-8B90-9A6D4C316088}" dt="2019-04-11T16:45:06.557" v="28" actId="20577"/>
          <ac:spMkLst>
            <pc:docMk/>
            <pc:sldMk cId="2929973565" sldId="257"/>
            <ac:spMk id="2" creationId="{16703197-D967-4744-9C8F-7EF89B4DD420}"/>
          </ac:spMkLst>
        </pc:spChg>
      </pc:sldChg>
      <pc:sldChg chg="addSp delSp modSp">
        <pc:chgData name="Sarah Ibarra-Scurr" userId="5ded11fd-eb5c-4073-90b0-b7b68d314fd5" providerId="ADAL" clId="{D15C40C7-F975-4545-8B90-9A6D4C316088}" dt="2019-04-11T19:02:11.102" v="1782" actId="208"/>
        <pc:sldMkLst>
          <pc:docMk/>
          <pc:sldMk cId="1693224390" sldId="258"/>
        </pc:sldMkLst>
        <pc:spChg chg="mod">
          <ac:chgData name="Sarah Ibarra-Scurr" userId="5ded11fd-eb5c-4073-90b0-b7b68d314fd5" providerId="ADAL" clId="{D15C40C7-F975-4545-8B90-9A6D4C316088}" dt="2019-04-11T17:24:17.380" v="1709" actId="27636"/>
          <ac:spMkLst>
            <pc:docMk/>
            <pc:sldMk cId="1693224390" sldId="258"/>
            <ac:spMk id="2" creationId="{DA41E814-F162-A94F-A5AC-26CA70AD04EB}"/>
          </ac:spMkLst>
        </pc:spChg>
        <pc:spChg chg="mod">
          <ac:chgData name="Sarah Ibarra-Scurr" userId="5ded11fd-eb5c-4073-90b0-b7b68d314fd5" providerId="ADAL" clId="{D15C40C7-F975-4545-8B90-9A6D4C316088}" dt="2019-04-11T18:16:02.310" v="1766" actId="20577"/>
          <ac:spMkLst>
            <pc:docMk/>
            <pc:sldMk cId="1693224390" sldId="258"/>
            <ac:spMk id="6" creationId="{DB989F6C-8B5B-4DAD-9428-92DC8D918DBA}"/>
          </ac:spMkLst>
        </pc:spChg>
        <pc:picChg chg="add mod">
          <ac:chgData name="Sarah Ibarra-Scurr" userId="5ded11fd-eb5c-4073-90b0-b7b68d314fd5" providerId="ADAL" clId="{D15C40C7-F975-4545-8B90-9A6D4C316088}" dt="2019-04-11T19:02:11.102" v="1782" actId="208"/>
          <ac:picMkLst>
            <pc:docMk/>
            <pc:sldMk cId="1693224390" sldId="258"/>
            <ac:picMk id="3" creationId="{0C5B515A-76D3-40BC-9189-AA57998FF034}"/>
          </ac:picMkLst>
        </pc:picChg>
        <pc:picChg chg="add mod">
          <ac:chgData name="Sarah Ibarra-Scurr" userId="5ded11fd-eb5c-4073-90b0-b7b68d314fd5" providerId="ADAL" clId="{D15C40C7-F975-4545-8B90-9A6D4C316088}" dt="2019-04-11T19:02:08.359" v="1781" actId="208"/>
          <ac:picMkLst>
            <pc:docMk/>
            <pc:sldMk cId="1693224390" sldId="258"/>
            <ac:picMk id="4" creationId="{D7BEDBE9-7D46-48B1-ACC4-0B4E67E6FE65}"/>
          </ac:picMkLst>
        </pc:picChg>
        <pc:picChg chg="add mod">
          <ac:chgData name="Sarah Ibarra-Scurr" userId="5ded11fd-eb5c-4073-90b0-b7b68d314fd5" providerId="ADAL" clId="{D15C40C7-F975-4545-8B90-9A6D4C316088}" dt="2019-04-11T19:02:04.177" v="1780" actId="208"/>
          <ac:picMkLst>
            <pc:docMk/>
            <pc:sldMk cId="1693224390" sldId="258"/>
            <ac:picMk id="5" creationId="{B7BDCCE3-B952-414A-B765-98901039DF0A}"/>
          </ac:picMkLst>
        </pc:picChg>
        <pc:picChg chg="del">
          <ac:chgData name="Sarah Ibarra-Scurr" userId="5ded11fd-eb5c-4073-90b0-b7b68d314fd5" providerId="ADAL" clId="{D15C40C7-F975-4545-8B90-9A6D4C316088}" dt="2019-04-11T19:01:41.177" v="1776" actId="478"/>
          <ac:picMkLst>
            <pc:docMk/>
            <pc:sldMk cId="1693224390" sldId="258"/>
            <ac:picMk id="19" creationId="{FD621AFD-5692-4C3F-B290-B4827A893085}"/>
          </ac:picMkLst>
        </pc:picChg>
        <pc:picChg chg="del">
          <ac:chgData name="Sarah Ibarra-Scurr" userId="5ded11fd-eb5c-4073-90b0-b7b68d314fd5" providerId="ADAL" clId="{D15C40C7-F975-4545-8B90-9A6D4C316088}" dt="2019-04-11T19:01:03.713" v="1773" actId="478"/>
          <ac:picMkLst>
            <pc:docMk/>
            <pc:sldMk cId="1693224390" sldId="258"/>
            <ac:picMk id="22" creationId="{EEC83223-C505-4999-94CE-07CAA2DA2A17}"/>
          </ac:picMkLst>
        </pc:picChg>
        <pc:picChg chg="del">
          <ac:chgData name="Sarah Ibarra-Scurr" userId="5ded11fd-eb5c-4073-90b0-b7b68d314fd5" providerId="ADAL" clId="{D15C40C7-F975-4545-8B90-9A6D4C316088}" dt="2019-04-11T19:00:36.800" v="1771" actId="478"/>
          <ac:picMkLst>
            <pc:docMk/>
            <pc:sldMk cId="1693224390" sldId="258"/>
            <ac:picMk id="1026" creationId="{047CE394-A10A-4B00-810A-9EA2E6B9F2F1}"/>
          </ac:picMkLst>
        </pc:picChg>
      </pc:sldChg>
      <pc:sldChg chg="del">
        <pc:chgData name="Sarah Ibarra-Scurr" userId="5ded11fd-eb5c-4073-90b0-b7b68d314fd5" providerId="ADAL" clId="{D15C40C7-F975-4545-8B90-9A6D4C316088}" dt="2019-04-11T19:02:33.547" v="1783" actId="2696"/>
        <pc:sldMkLst>
          <pc:docMk/>
          <pc:sldMk cId="1778671494" sldId="264"/>
        </pc:sldMkLst>
      </pc:sldChg>
      <pc:sldChg chg="modSp del">
        <pc:chgData name="Sarah Ibarra-Scurr" userId="5ded11fd-eb5c-4073-90b0-b7b68d314fd5" providerId="ADAL" clId="{D15C40C7-F975-4545-8B90-9A6D4C316088}" dt="2019-04-11T19:05:03.650" v="1804" actId="2696"/>
        <pc:sldMkLst>
          <pc:docMk/>
          <pc:sldMk cId="2571194344" sldId="266"/>
        </pc:sldMkLst>
        <pc:spChg chg="mod">
          <ac:chgData name="Sarah Ibarra-Scurr" userId="5ded11fd-eb5c-4073-90b0-b7b68d314fd5" providerId="ADAL" clId="{D15C40C7-F975-4545-8B90-9A6D4C316088}" dt="2019-04-11T19:02:50.156" v="1803" actId="20577"/>
          <ac:spMkLst>
            <pc:docMk/>
            <pc:sldMk cId="2571194344" sldId="266"/>
            <ac:spMk id="3" creationId="{74B94B4E-864F-7C44-9F56-9E263E4511D0}"/>
          </ac:spMkLst>
        </pc:spChg>
      </pc:sldChg>
      <pc:sldChg chg="addSp delSp modSp">
        <pc:chgData name="Sarah Ibarra-Scurr" userId="5ded11fd-eb5c-4073-90b0-b7b68d314fd5" providerId="ADAL" clId="{D15C40C7-F975-4545-8B90-9A6D4C316088}" dt="2019-04-11T19:31:26.798" v="2176" actId="14100"/>
        <pc:sldMkLst>
          <pc:docMk/>
          <pc:sldMk cId="1717907580" sldId="275"/>
        </pc:sldMkLst>
        <pc:spChg chg="mod">
          <ac:chgData name="Sarah Ibarra-Scurr" userId="5ded11fd-eb5c-4073-90b0-b7b68d314fd5" providerId="ADAL" clId="{D15C40C7-F975-4545-8B90-9A6D4C316088}" dt="2019-04-11T19:31:26.798" v="2176" actId="14100"/>
          <ac:spMkLst>
            <pc:docMk/>
            <pc:sldMk cId="1717907580" sldId="275"/>
            <ac:spMk id="2" creationId="{3C11E6A3-1551-4BA5-889B-AA1A4F20D2AC}"/>
          </ac:spMkLst>
        </pc:spChg>
        <pc:spChg chg="del">
          <ac:chgData name="Sarah Ibarra-Scurr" userId="5ded11fd-eb5c-4073-90b0-b7b68d314fd5" providerId="ADAL" clId="{D15C40C7-F975-4545-8B90-9A6D4C316088}" dt="2019-04-11T16:45:25.838" v="46" actId="478"/>
          <ac:spMkLst>
            <pc:docMk/>
            <pc:sldMk cId="1717907580" sldId="275"/>
            <ac:spMk id="3" creationId="{B2B5E18C-CDA8-4192-8390-24B3ECADA093}"/>
          </ac:spMkLst>
        </pc:spChg>
        <pc:spChg chg="add del mod">
          <ac:chgData name="Sarah Ibarra-Scurr" userId="5ded11fd-eb5c-4073-90b0-b7b68d314fd5" providerId="ADAL" clId="{D15C40C7-F975-4545-8B90-9A6D4C316088}" dt="2019-04-11T16:45:29.133" v="47" actId="478"/>
          <ac:spMkLst>
            <pc:docMk/>
            <pc:sldMk cId="1717907580" sldId="275"/>
            <ac:spMk id="6" creationId="{34CE2CEC-B19F-44DB-9C87-72918CFF4FBE}"/>
          </ac:spMkLst>
        </pc:spChg>
        <pc:spChg chg="add mod">
          <ac:chgData name="Sarah Ibarra-Scurr" userId="5ded11fd-eb5c-4073-90b0-b7b68d314fd5" providerId="ADAL" clId="{D15C40C7-F975-4545-8B90-9A6D4C316088}" dt="2019-04-11T19:30:46.810" v="2175" actId="6549"/>
          <ac:spMkLst>
            <pc:docMk/>
            <pc:sldMk cId="1717907580" sldId="275"/>
            <ac:spMk id="7" creationId="{9DAF41AA-C9C7-4782-8D23-37C39EF0FB52}"/>
          </ac:spMkLst>
        </pc:spChg>
        <pc:picChg chg="del">
          <ac:chgData name="Sarah Ibarra-Scurr" userId="5ded11fd-eb5c-4073-90b0-b7b68d314fd5" providerId="ADAL" clId="{D15C40C7-F975-4545-8B90-9A6D4C316088}" dt="2019-04-11T16:45:32.917" v="48" actId="478"/>
          <ac:picMkLst>
            <pc:docMk/>
            <pc:sldMk cId="1717907580" sldId="275"/>
            <ac:picMk id="4" creationId="{24C03725-B81E-4FE4-A4C1-C780CF7F5991}"/>
          </ac:picMkLst>
        </pc:picChg>
      </pc:sldChg>
      <pc:sldChg chg="addSp modSp">
        <pc:chgData name="Sarah Ibarra-Scurr" userId="5ded11fd-eb5c-4073-90b0-b7b68d314fd5" providerId="ADAL" clId="{D15C40C7-F975-4545-8B90-9A6D4C316088}" dt="2019-04-11T19:28:56.319" v="2166" actId="207"/>
        <pc:sldMkLst>
          <pc:docMk/>
          <pc:sldMk cId="1556243631" sldId="276"/>
        </pc:sldMkLst>
        <pc:spChg chg="mod">
          <ac:chgData name="Sarah Ibarra-Scurr" userId="5ded11fd-eb5c-4073-90b0-b7b68d314fd5" providerId="ADAL" clId="{D15C40C7-F975-4545-8B90-9A6D4C316088}" dt="2019-04-11T16:59:35.957" v="227" actId="14100"/>
          <ac:spMkLst>
            <pc:docMk/>
            <pc:sldMk cId="1556243631" sldId="276"/>
            <ac:spMk id="2" creationId="{F6E947F9-80C7-4682-994C-BF509A0DC5FE}"/>
          </ac:spMkLst>
        </pc:spChg>
        <pc:spChg chg="mod">
          <ac:chgData name="Sarah Ibarra-Scurr" userId="5ded11fd-eb5c-4073-90b0-b7b68d314fd5" providerId="ADAL" clId="{D15C40C7-F975-4545-8B90-9A6D4C316088}" dt="2019-04-11T19:28:56.319" v="2166" actId="207"/>
          <ac:spMkLst>
            <pc:docMk/>
            <pc:sldMk cId="1556243631" sldId="276"/>
            <ac:spMk id="3" creationId="{6067C063-FACE-418E-B58E-E5C802C37196}"/>
          </ac:spMkLst>
        </pc:spChg>
        <pc:spChg chg="mod">
          <ac:chgData name="Sarah Ibarra-Scurr" userId="5ded11fd-eb5c-4073-90b0-b7b68d314fd5" providerId="ADAL" clId="{D15C40C7-F975-4545-8B90-9A6D4C316088}" dt="2019-04-11T19:28:42.501" v="2164" actId="692"/>
          <ac:spMkLst>
            <pc:docMk/>
            <pc:sldMk cId="1556243631" sldId="276"/>
            <ac:spMk id="5" creationId="{9A754F7F-6F4B-45BB-BCA8-911D9F5A782D}"/>
          </ac:spMkLst>
        </pc:spChg>
        <pc:picChg chg="add mod modCrop">
          <ac:chgData name="Sarah Ibarra-Scurr" userId="5ded11fd-eb5c-4073-90b0-b7b68d314fd5" providerId="ADAL" clId="{D15C40C7-F975-4545-8B90-9A6D4C316088}" dt="2019-04-11T17:12:46.548" v="656" actId="732"/>
          <ac:picMkLst>
            <pc:docMk/>
            <pc:sldMk cId="1556243631" sldId="276"/>
            <ac:picMk id="7" creationId="{D2BE9F63-AD0A-471F-AE4F-980E31FA3A49}"/>
          </ac:picMkLst>
        </pc:picChg>
      </pc:sldChg>
      <pc:sldChg chg="del">
        <pc:chgData name="Sarah Ibarra-Scurr" userId="5ded11fd-eb5c-4073-90b0-b7b68d314fd5" providerId="ADAL" clId="{D15C40C7-F975-4545-8B90-9A6D4C316088}" dt="2019-04-11T19:05:03.659" v="1805" actId="2696"/>
        <pc:sldMkLst>
          <pc:docMk/>
          <pc:sldMk cId="266545500" sldId="277"/>
        </pc:sldMkLst>
      </pc:sldChg>
      <pc:sldChg chg="del">
        <pc:chgData name="Sarah Ibarra-Scurr" userId="5ded11fd-eb5c-4073-90b0-b7b68d314fd5" providerId="ADAL" clId="{D15C40C7-F975-4545-8B90-9A6D4C316088}" dt="2019-04-11T19:05:03.665" v="1806" actId="2696"/>
        <pc:sldMkLst>
          <pc:docMk/>
          <pc:sldMk cId="2121540307" sldId="278"/>
        </pc:sldMkLst>
      </pc:sldChg>
      <pc:sldChg chg="del">
        <pc:chgData name="Sarah Ibarra-Scurr" userId="5ded11fd-eb5c-4073-90b0-b7b68d314fd5" providerId="ADAL" clId="{D15C40C7-F975-4545-8B90-9A6D4C316088}" dt="2019-04-11T19:05:03.671" v="1807" actId="2696"/>
        <pc:sldMkLst>
          <pc:docMk/>
          <pc:sldMk cId="431358450" sldId="282"/>
        </pc:sldMkLst>
      </pc:sldChg>
      <pc:sldChg chg="modSp">
        <pc:chgData name="Sarah Ibarra-Scurr" userId="5ded11fd-eb5c-4073-90b0-b7b68d314fd5" providerId="ADAL" clId="{D15C40C7-F975-4545-8B90-9A6D4C316088}" dt="2019-04-11T19:05:27.324" v="1820" actId="20577"/>
        <pc:sldMkLst>
          <pc:docMk/>
          <pc:sldMk cId="1685810195" sldId="283"/>
        </pc:sldMkLst>
        <pc:spChg chg="mod">
          <ac:chgData name="Sarah Ibarra-Scurr" userId="5ded11fd-eb5c-4073-90b0-b7b68d314fd5" providerId="ADAL" clId="{D15C40C7-F975-4545-8B90-9A6D4C316088}" dt="2019-04-11T19:05:27.324" v="1820" actId="20577"/>
          <ac:spMkLst>
            <pc:docMk/>
            <pc:sldMk cId="1685810195" sldId="283"/>
            <ac:spMk id="3" creationId="{74B94B4E-864F-7C44-9F56-9E263E4511D0}"/>
          </ac:spMkLst>
        </pc:spChg>
      </pc:sldChg>
      <pc:sldChg chg="modSp">
        <pc:chgData name="Sarah Ibarra-Scurr" userId="5ded11fd-eb5c-4073-90b0-b7b68d314fd5" providerId="ADAL" clId="{D15C40C7-F975-4545-8B90-9A6D4C316088}" dt="2019-04-11T19:27:39.506" v="2162" actId="20577"/>
        <pc:sldMkLst>
          <pc:docMk/>
          <pc:sldMk cId="1929631151" sldId="284"/>
        </pc:sldMkLst>
        <pc:spChg chg="mod">
          <ac:chgData name="Sarah Ibarra-Scurr" userId="5ded11fd-eb5c-4073-90b0-b7b68d314fd5" providerId="ADAL" clId="{D15C40C7-F975-4545-8B90-9A6D4C316088}" dt="2019-04-11T19:27:39.506" v="2162" actId="20577"/>
          <ac:spMkLst>
            <pc:docMk/>
            <pc:sldMk cId="1929631151" sldId="284"/>
            <ac:spMk id="3" creationId="{74B94B4E-864F-7C44-9F56-9E263E4511D0}"/>
          </ac:spMkLst>
        </pc:spChg>
      </pc:sldChg>
      <pc:sldChg chg="addSp delSp modSp ord">
        <pc:chgData name="Sarah Ibarra-Scurr" userId="5ded11fd-eb5c-4073-90b0-b7b68d314fd5" providerId="ADAL" clId="{D15C40C7-F975-4545-8B90-9A6D4C316088}" dt="2019-04-11T19:34:53.644" v="2225" actId="14100"/>
        <pc:sldMkLst>
          <pc:docMk/>
          <pc:sldMk cId="1918039883" sldId="285"/>
        </pc:sldMkLst>
        <pc:spChg chg="mod">
          <ac:chgData name="Sarah Ibarra-Scurr" userId="5ded11fd-eb5c-4073-90b0-b7b68d314fd5" providerId="ADAL" clId="{D15C40C7-F975-4545-8B90-9A6D4C316088}" dt="2019-04-11T17:15:59.676" v="863" actId="20577"/>
          <ac:spMkLst>
            <pc:docMk/>
            <pc:sldMk cId="1918039883" sldId="285"/>
            <ac:spMk id="2" creationId="{DA41E814-F162-A94F-A5AC-26CA70AD04EB}"/>
          </ac:spMkLst>
        </pc:spChg>
        <pc:spChg chg="mod">
          <ac:chgData name="Sarah Ibarra-Scurr" userId="5ded11fd-eb5c-4073-90b0-b7b68d314fd5" providerId="ADAL" clId="{D15C40C7-F975-4545-8B90-9A6D4C316088}" dt="2019-04-11T19:34:53.644" v="2225" actId="14100"/>
          <ac:spMkLst>
            <pc:docMk/>
            <pc:sldMk cId="1918039883" sldId="285"/>
            <ac:spMk id="3" creationId="{74B94B4E-864F-7C44-9F56-9E263E4511D0}"/>
          </ac:spMkLst>
        </pc:spChg>
        <pc:spChg chg="add mod">
          <ac:chgData name="Sarah Ibarra-Scurr" userId="5ded11fd-eb5c-4073-90b0-b7b68d314fd5" providerId="ADAL" clId="{D15C40C7-F975-4545-8B90-9A6D4C316088}" dt="2019-04-11T17:23:39.820" v="1699" actId="1076"/>
          <ac:spMkLst>
            <pc:docMk/>
            <pc:sldMk cId="1918039883" sldId="285"/>
            <ac:spMk id="5" creationId="{3FF2C1E1-6D79-4A8D-B4A4-96E05EA7B87B}"/>
          </ac:spMkLst>
        </pc:spChg>
        <pc:spChg chg="add ord">
          <ac:chgData name="Sarah Ibarra-Scurr" userId="5ded11fd-eb5c-4073-90b0-b7b68d314fd5" providerId="ADAL" clId="{D15C40C7-F975-4545-8B90-9A6D4C316088}" dt="2019-04-11T17:22:31.834" v="1684"/>
          <ac:spMkLst>
            <pc:docMk/>
            <pc:sldMk cId="1918039883" sldId="285"/>
            <ac:spMk id="7" creationId="{D33D047B-57B7-44B5-A01A-BD706F29163C}"/>
          </ac:spMkLst>
        </pc:spChg>
        <pc:spChg chg="add ord">
          <ac:chgData name="Sarah Ibarra-Scurr" userId="5ded11fd-eb5c-4073-90b0-b7b68d314fd5" providerId="ADAL" clId="{D15C40C7-F975-4545-8B90-9A6D4C316088}" dt="2019-04-11T17:22:26.149" v="1679"/>
          <ac:spMkLst>
            <pc:docMk/>
            <pc:sldMk cId="1918039883" sldId="285"/>
            <ac:spMk id="8" creationId="{A5868E56-516F-4B73-9860-90E653421652}"/>
          </ac:spMkLst>
        </pc:spChg>
        <pc:picChg chg="del">
          <ac:chgData name="Sarah Ibarra-Scurr" userId="5ded11fd-eb5c-4073-90b0-b7b68d314fd5" providerId="ADAL" clId="{D15C40C7-F975-4545-8B90-9A6D4C316088}" dt="2019-04-11T17:16:36.766" v="901" actId="478"/>
          <ac:picMkLst>
            <pc:docMk/>
            <pc:sldMk cId="1918039883" sldId="285"/>
            <ac:picMk id="4" creationId="{864625AC-E8C6-46C8-84BC-02C6A70EA9F2}"/>
          </ac:picMkLst>
        </pc:picChg>
        <pc:cxnChg chg="add del mod">
          <ac:chgData name="Sarah Ibarra-Scurr" userId="5ded11fd-eb5c-4073-90b0-b7b68d314fd5" providerId="ADAL" clId="{D15C40C7-F975-4545-8B90-9A6D4C316088}" dt="2019-04-11T19:34:43.071" v="2222" actId="478"/>
          <ac:cxnSpMkLst>
            <pc:docMk/>
            <pc:sldMk cId="1918039883" sldId="285"/>
            <ac:cxnSpMk id="10" creationId="{1A7AA17F-95C0-4D8B-A7CA-8CBE4E39BD2E}"/>
          </ac:cxnSpMkLst>
        </pc:cxnChg>
      </pc:sldChg>
      <pc:sldChg chg="addSp modSp add del">
        <pc:chgData name="Sarah Ibarra-Scurr" userId="5ded11fd-eb5c-4073-90b0-b7b68d314fd5" providerId="ADAL" clId="{D15C40C7-F975-4545-8B90-9A6D4C316088}" dt="2019-04-11T19:38:13.396" v="2318" actId="1076"/>
        <pc:sldMkLst>
          <pc:docMk/>
          <pc:sldMk cId="1472282403" sldId="286"/>
        </pc:sldMkLst>
        <pc:spChg chg="mod">
          <ac:chgData name="Sarah Ibarra-Scurr" userId="5ded11fd-eb5c-4073-90b0-b7b68d314fd5" providerId="ADAL" clId="{D15C40C7-F975-4545-8B90-9A6D4C316088}" dt="2019-04-11T19:37:23.284" v="2312" actId="1076"/>
          <ac:spMkLst>
            <pc:docMk/>
            <pc:sldMk cId="1472282403" sldId="286"/>
            <ac:spMk id="2" creationId="{DA41E814-F162-A94F-A5AC-26CA70AD04EB}"/>
          </ac:spMkLst>
        </pc:spChg>
        <pc:spChg chg="mod">
          <ac:chgData name="Sarah Ibarra-Scurr" userId="5ded11fd-eb5c-4073-90b0-b7b68d314fd5" providerId="ADAL" clId="{D15C40C7-F975-4545-8B90-9A6D4C316088}" dt="2019-04-11T19:37:05.821" v="2308"/>
          <ac:spMkLst>
            <pc:docMk/>
            <pc:sldMk cId="1472282403" sldId="286"/>
            <ac:spMk id="14" creationId="{559AE206-7EBA-4D33-8BC9-9D8158553F0E}"/>
          </ac:spMkLst>
        </pc:spChg>
        <pc:picChg chg="add mod">
          <ac:chgData name="Sarah Ibarra-Scurr" userId="5ded11fd-eb5c-4073-90b0-b7b68d314fd5" providerId="ADAL" clId="{D15C40C7-F975-4545-8B90-9A6D4C316088}" dt="2019-04-11T19:38:13.396" v="2318" actId="1076"/>
          <ac:picMkLst>
            <pc:docMk/>
            <pc:sldMk cId="1472282403" sldId="286"/>
            <ac:picMk id="3" creationId="{38B84F2E-C061-4D7D-A0D1-C9FCEFBCC766}"/>
          </ac:picMkLst>
        </pc:picChg>
        <pc:cxnChg chg="mod">
          <ac:chgData name="Sarah Ibarra-Scurr" userId="5ded11fd-eb5c-4073-90b0-b7b68d314fd5" providerId="ADAL" clId="{D15C40C7-F975-4545-8B90-9A6D4C316088}" dt="2019-04-11T19:37:16.594" v="2309"/>
          <ac:cxnSpMkLst>
            <pc:docMk/>
            <pc:sldMk cId="1472282403" sldId="286"/>
            <ac:cxnSpMk id="24" creationId="{9E8E38ED-369A-44C2-B635-0BED0E48A6E8}"/>
          </ac:cxnSpMkLst>
        </pc:cxnChg>
      </pc:sldChg>
      <pc:sldChg chg="add del">
        <pc:chgData name="Sarah Ibarra-Scurr" userId="5ded11fd-eb5c-4073-90b0-b7b68d314fd5" providerId="ADAL" clId="{D15C40C7-F975-4545-8B90-9A6D4C316088}" dt="2019-04-11T19:36:12.456" v="2232" actId="2696"/>
        <pc:sldMkLst>
          <pc:docMk/>
          <pc:sldMk cId="3509050421" sldId="287"/>
        </pc:sldMkLst>
      </pc:sldChg>
      <pc:sldChg chg="add del">
        <pc:chgData name="Sarah Ibarra-Scurr" userId="5ded11fd-eb5c-4073-90b0-b7b68d314fd5" providerId="ADAL" clId="{D15C40C7-F975-4545-8B90-9A6D4C316088}" dt="2019-04-11T19:36:21.644" v="2233" actId="2696"/>
        <pc:sldMkLst>
          <pc:docMk/>
          <pc:sldMk cId="2275846538" sldId="288"/>
        </pc:sldMkLst>
      </pc:sldChg>
      <pc:sldChg chg="addSp delSp modSp ord setBg">
        <pc:chgData name="Sarah Ibarra-Scurr" userId="5ded11fd-eb5c-4073-90b0-b7b68d314fd5" providerId="ADAL" clId="{D15C40C7-F975-4545-8B90-9A6D4C316088}" dt="2019-04-11T19:27:07.124" v="2147" actId="1076"/>
        <pc:sldMkLst>
          <pc:docMk/>
          <pc:sldMk cId="659647765" sldId="289"/>
        </pc:sldMkLst>
        <pc:spChg chg="mod">
          <ac:chgData name="Sarah Ibarra-Scurr" userId="5ded11fd-eb5c-4073-90b0-b7b68d314fd5" providerId="ADAL" clId="{D15C40C7-F975-4545-8B90-9A6D4C316088}" dt="2019-04-11T19:20:09.760" v="2136" actId="1076"/>
          <ac:spMkLst>
            <pc:docMk/>
            <pc:sldMk cId="659647765" sldId="289"/>
            <ac:spMk id="2" creationId="{DA41E814-F162-A94F-A5AC-26CA70AD04EB}"/>
          </ac:spMkLst>
        </pc:spChg>
        <pc:spChg chg="mod">
          <ac:chgData name="Sarah Ibarra-Scurr" userId="5ded11fd-eb5c-4073-90b0-b7b68d314fd5" providerId="ADAL" clId="{D15C40C7-F975-4545-8B90-9A6D4C316088}" dt="2019-04-11T19:20:14.341" v="2137" actId="1076"/>
          <ac:spMkLst>
            <pc:docMk/>
            <pc:sldMk cId="659647765" sldId="289"/>
            <ac:spMk id="3" creationId="{74B94B4E-864F-7C44-9F56-9E263E4511D0}"/>
          </ac:spMkLst>
        </pc:spChg>
        <pc:spChg chg="mod">
          <ac:chgData name="Sarah Ibarra-Scurr" userId="5ded11fd-eb5c-4073-90b0-b7b68d314fd5" providerId="ADAL" clId="{D15C40C7-F975-4545-8B90-9A6D4C316088}" dt="2019-04-11T19:22:49.988" v="2145"/>
          <ac:spMkLst>
            <pc:docMk/>
            <pc:sldMk cId="659647765" sldId="289"/>
            <ac:spMk id="62" creationId="{432691CC-4AB8-48AF-B822-EBF7F4E9E6CD}"/>
          </ac:spMkLst>
        </pc:spChg>
        <pc:spChg chg="mod">
          <ac:chgData name="Sarah Ibarra-Scurr" userId="5ded11fd-eb5c-4073-90b0-b7b68d314fd5" providerId="ADAL" clId="{D15C40C7-F975-4545-8B90-9A6D4C316088}" dt="2019-04-11T19:22:48.935" v="2144"/>
          <ac:spMkLst>
            <pc:docMk/>
            <pc:sldMk cId="659647765" sldId="289"/>
            <ac:spMk id="63" creationId="{47311653-CA1C-4366-AF7B-2E9767F1871B}"/>
          </ac:spMkLst>
        </pc:spChg>
        <pc:picChg chg="add mod">
          <ac:chgData name="Sarah Ibarra-Scurr" userId="5ded11fd-eb5c-4073-90b0-b7b68d314fd5" providerId="ADAL" clId="{D15C40C7-F975-4545-8B90-9A6D4C316088}" dt="2019-04-11T19:22:35.136" v="2143" actId="1076"/>
          <ac:picMkLst>
            <pc:docMk/>
            <pc:sldMk cId="659647765" sldId="289"/>
            <ac:picMk id="4" creationId="{2F3F9250-4E76-464A-A7BC-02C2B1779A28}"/>
          </ac:picMkLst>
        </pc:picChg>
        <pc:picChg chg="add mod">
          <ac:chgData name="Sarah Ibarra-Scurr" userId="5ded11fd-eb5c-4073-90b0-b7b68d314fd5" providerId="ADAL" clId="{D15C40C7-F975-4545-8B90-9A6D4C316088}" dt="2019-04-11T19:27:07.124" v="2147" actId="1076"/>
          <ac:picMkLst>
            <pc:docMk/>
            <pc:sldMk cId="659647765" sldId="289"/>
            <ac:picMk id="5" creationId="{9DFD9765-BB1F-4BBF-B3BB-670835F98774}"/>
          </ac:picMkLst>
        </pc:picChg>
        <pc:picChg chg="del">
          <ac:chgData name="Sarah Ibarra-Scurr" userId="5ded11fd-eb5c-4073-90b0-b7b68d314fd5" providerId="ADAL" clId="{D15C40C7-F975-4545-8B90-9A6D4C316088}" dt="2019-04-11T19:19:16.568" v="2130" actId="478"/>
          <ac:picMkLst>
            <pc:docMk/>
            <pc:sldMk cId="659647765" sldId="289"/>
            <ac:picMk id="6" creationId="{2D308A81-D030-47BE-B983-AE9BF777BB2D}"/>
          </ac:picMkLst>
        </pc:picChg>
        <pc:picChg chg="del">
          <ac:chgData name="Sarah Ibarra-Scurr" userId="5ded11fd-eb5c-4073-90b0-b7b68d314fd5" providerId="ADAL" clId="{D15C40C7-F975-4545-8B90-9A6D4C316088}" dt="2019-04-11T19:20:19.247" v="2138" actId="478"/>
          <ac:picMkLst>
            <pc:docMk/>
            <pc:sldMk cId="659647765" sldId="289"/>
            <ac:picMk id="11" creationId="{FDD3C0B6-69E8-4DDC-BAF9-500D074375FA}"/>
          </ac:picMkLst>
        </pc:picChg>
      </pc:sldChg>
      <pc:sldChg chg="addSp delSp modSp add setBg">
        <pc:chgData name="Sarah Ibarra-Scurr" userId="5ded11fd-eb5c-4073-90b0-b7b68d314fd5" providerId="ADAL" clId="{D15C40C7-F975-4545-8B90-9A6D4C316088}" dt="2019-04-11T19:43:39.849" v="2881" actId="207"/>
        <pc:sldMkLst>
          <pc:docMk/>
          <pc:sldMk cId="572082031" sldId="290"/>
        </pc:sldMkLst>
        <pc:spChg chg="mod">
          <ac:chgData name="Sarah Ibarra-Scurr" userId="5ded11fd-eb5c-4073-90b0-b7b68d314fd5" providerId="ADAL" clId="{D15C40C7-F975-4545-8B90-9A6D4C316088}" dt="2019-04-11T19:43:39.849" v="2881" actId="207"/>
          <ac:spMkLst>
            <pc:docMk/>
            <pc:sldMk cId="572082031" sldId="290"/>
            <ac:spMk id="2" creationId="{DA41E814-F162-A94F-A5AC-26CA70AD04EB}"/>
          </ac:spMkLst>
        </pc:spChg>
        <pc:spChg chg="mod">
          <ac:chgData name="Sarah Ibarra-Scurr" userId="5ded11fd-eb5c-4073-90b0-b7b68d314fd5" providerId="ADAL" clId="{D15C40C7-F975-4545-8B90-9A6D4C316088}" dt="2019-04-11T19:43:35.775" v="2880" actId="207"/>
          <ac:spMkLst>
            <pc:docMk/>
            <pc:sldMk cId="572082031" sldId="290"/>
            <ac:spMk id="6" creationId="{DB989F6C-8B5B-4DAD-9428-92DC8D918DBA}"/>
          </ac:spMkLst>
        </pc:spChg>
        <pc:spChg chg="del">
          <ac:chgData name="Sarah Ibarra-Scurr" userId="5ded11fd-eb5c-4073-90b0-b7b68d314fd5" providerId="ADAL" clId="{D15C40C7-F975-4545-8B90-9A6D4C316088}" dt="2019-04-11T19:41:11.710" v="2803" actId="478"/>
          <ac:spMkLst>
            <pc:docMk/>
            <pc:sldMk cId="572082031" sldId="290"/>
            <ac:spMk id="1033" creationId="{4F74D28C-3268-4E35-8EE1-D92CB4A85A7D}"/>
          </ac:spMkLst>
        </pc:spChg>
        <pc:spChg chg="del">
          <ac:chgData name="Sarah Ibarra-Scurr" userId="5ded11fd-eb5c-4073-90b0-b7b68d314fd5" providerId="ADAL" clId="{D15C40C7-F975-4545-8B90-9A6D4C316088}" dt="2019-04-11T19:41:13.826" v="2804" actId="478"/>
          <ac:spMkLst>
            <pc:docMk/>
            <pc:sldMk cId="572082031" sldId="290"/>
            <ac:spMk id="1034" creationId="{58D44E42-C462-4105-BC86-FE75B4E3C4AF}"/>
          </ac:spMkLst>
        </pc:spChg>
        <pc:picChg chg="del">
          <ac:chgData name="Sarah Ibarra-Scurr" userId="5ded11fd-eb5c-4073-90b0-b7b68d314fd5" providerId="ADAL" clId="{D15C40C7-F975-4545-8B90-9A6D4C316088}" dt="2019-04-11T19:38:54.871" v="2321" actId="478"/>
          <ac:picMkLst>
            <pc:docMk/>
            <pc:sldMk cId="572082031" sldId="290"/>
            <ac:picMk id="3" creationId="{0C5B515A-76D3-40BC-9189-AA57998FF034}"/>
          </ac:picMkLst>
        </pc:picChg>
        <pc:picChg chg="del">
          <ac:chgData name="Sarah Ibarra-Scurr" userId="5ded11fd-eb5c-4073-90b0-b7b68d314fd5" providerId="ADAL" clId="{D15C40C7-F975-4545-8B90-9A6D4C316088}" dt="2019-04-11T19:38:54.223" v="2320" actId="478"/>
          <ac:picMkLst>
            <pc:docMk/>
            <pc:sldMk cId="572082031" sldId="290"/>
            <ac:picMk id="4" creationId="{D7BEDBE9-7D46-48B1-ACC4-0B4E67E6FE65}"/>
          </ac:picMkLst>
        </pc:picChg>
        <pc:picChg chg="del">
          <ac:chgData name="Sarah Ibarra-Scurr" userId="5ded11fd-eb5c-4073-90b0-b7b68d314fd5" providerId="ADAL" clId="{D15C40C7-F975-4545-8B90-9A6D4C316088}" dt="2019-04-11T19:38:55.926" v="2322" actId="478"/>
          <ac:picMkLst>
            <pc:docMk/>
            <pc:sldMk cId="572082031" sldId="290"/>
            <ac:picMk id="5" creationId="{B7BDCCE3-B952-414A-B765-98901039DF0A}"/>
          </ac:picMkLst>
        </pc:picChg>
        <pc:picChg chg="add mod">
          <ac:chgData name="Sarah Ibarra-Scurr" userId="5ded11fd-eb5c-4073-90b0-b7b68d314fd5" providerId="ADAL" clId="{D15C40C7-F975-4545-8B90-9A6D4C316088}" dt="2019-04-11T19:42:26.088" v="2810" actId="14100"/>
          <ac:picMkLst>
            <pc:docMk/>
            <pc:sldMk cId="572082031" sldId="290"/>
            <ac:picMk id="7" creationId="{87A677D4-CD51-4765-A307-E22810D7C2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CD029-6415-C242-A4DA-6FC4D14CE868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7781-A804-E440-8E82-62806C5BB3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4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everyone type into the comments their annual conference, visible to everyone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Reminder that we need all summit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37781-A804-E440-8E82-62806C5BB3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8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EM360 is a tool used to identify what gifts, strengths, areas for development, and attributes the candidate demonstrate as they begin the application process for certified candidacy.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37781-A804-E440-8E82-62806C5BB3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8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are working out the details to make sure that candidates who are past the assessment interview are not required to complete the EM360 step.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37781-A804-E440-8E82-62806C5BB3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8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MAS interpretation guide will be provided to all MASs not just those who use GBHEM’s battery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EM360 does not need to be proctored. It can be completed before the psychological assessment battery is completed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GBHEM psychological assessment tracks will not be marked complete until the EM360 feedback report is uploaded into the candidacy track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does not apply to non-trad/retake tracks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37781-A804-E440-8E82-62806C5BB3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5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EM360 is completed on a different webpage.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 get started they will open the Upload EM360 Feedback Report step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Access the assist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Demonstrate how they will access the EM360 the first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Show them in the test server the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37781-A804-E440-8E82-62806C5BB3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7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briefly about administrator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37781-A804-E440-8E82-62806C5BB30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9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3316C-EBA3-964A-B067-23649C42C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58025F-20B1-CF4B-A5CF-7976124C6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8B14D3E-C9AD-CA47-AC7B-87B8DED3D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50" y="622893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70" baseline="0"/>
            </a:lvl1pPr>
          </a:lstStyle>
          <a:p>
            <a:fld id="{38A9016E-CA7A-844F-9447-6BBBE1CD6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6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70DE5-50E7-0E44-BD7C-0D0A6677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36FEE-F912-624C-A9C5-1ABE4FF66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40EE609-64D2-A343-B259-3848A4931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50" y="622893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70" baseline="0"/>
            </a:lvl1pPr>
          </a:lstStyle>
          <a:p>
            <a:fld id="{38A9016E-CA7A-844F-9447-6BBBE1CD6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9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26BF-050E-EA4F-9A85-1CE9DD07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CB8-5CC1-E545-AB60-1B7AB94E7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F227BD-9C39-5A4D-8820-141A4D3A7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50" y="622893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70" baseline="0"/>
            </a:lvl1pPr>
          </a:lstStyle>
          <a:p>
            <a:fld id="{38A9016E-CA7A-844F-9447-6BBBE1CD6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7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83EAD-60C7-FC43-9B56-49B98F27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8B5-2844-C94E-8D1F-904DC9192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A08D-632A-0E47-90A2-05B35FEE0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9A55B278-C03C-3C4D-92D1-A827752B7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50" y="622893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70" baseline="0"/>
            </a:lvl1pPr>
          </a:lstStyle>
          <a:p>
            <a:fld id="{38A9016E-CA7A-844F-9447-6BBBE1CD6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6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22C4-B090-4B44-B57E-B3E1DEB1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2B8A89-449E-F242-9EC1-93ACF564C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50" y="622893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70" baseline="0"/>
            </a:lvl1pPr>
          </a:lstStyle>
          <a:p>
            <a:fld id="{38A9016E-CA7A-844F-9447-6BBBE1CD6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3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58DA86C-C946-3B4B-A32F-1C3C18BEB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50" y="622893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70" baseline="0"/>
            </a:lvl1pPr>
          </a:lstStyle>
          <a:p>
            <a:fld id="{38A9016E-CA7A-844F-9447-6BBBE1CD6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6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76984-ED81-3E40-9CCA-2E95E1E3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351A4-D471-5A45-BA03-82ED0EB12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68AF5-8A6C-5548-BF11-DCDC0000E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8F689-E456-EE46-BCE3-41038B7EC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50" y="622893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70" baseline="0"/>
            </a:lvl1pPr>
          </a:lstStyle>
          <a:p>
            <a:fld id="{38A9016E-CA7A-844F-9447-6BBBE1CD6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8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3E0CB-CA00-3348-829B-11EE19CF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9F34DE-4672-8843-9A42-BFF76E21A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9E262-63F0-8748-8171-F215BD41C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83449-A451-D741-B957-A8D161F50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50" y="622893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70" baseline="0"/>
            </a:lvl1pPr>
          </a:lstStyle>
          <a:p>
            <a:fld id="{38A9016E-CA7A-844F-9447-6BBBE1CD6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6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1343B7-C06A-D24A-B759-48DE56498BB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15519" y="6044853"/>
            <a:ext cx="636814" cy="66003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159EB3-517F-4442-8B58-FB3792CBE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652D68-BBB8-5C41-909D-96141C9B372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393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5893B-3DB5-BF4D-A2D0-8C594A078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4300" t="14223" r="3700" b="11987"/>
          <a:stretch/>
        </p:blipFill>
        <p:spPr>
          <a:xfrm>
            <a:off x="576451" y="6008432"/>
            <a:ext cx="2881993" cy="678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541C9B-ED7D-5C4B-8845-C206D2B48EE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23847" y="418073"/>
            <a:ext cx="1967510" cy="236101"/>
          </a:xfrm>
          <a:prstGeom prst="rect">
            <a:avLst/>
          </a:prstGeom>
        </p:spPr>
      </p:pic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A820E032-D1ED-1645-BFFB-BD8254DE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8D74A604-D441-0147-8891-CEAA1E028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5550" y="6228934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170" baseline="0"/>
            </a:lvl1pPr>
          </a:lstStyle>
          <a:p>
            <a:fld id="{38A9016E-CA7A-844F-9447-6BBBE1CD61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2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7303F-8D05-EA44-93DB-D7C96D5E5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3197-D967-4744-9C8F-7EF89B4D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261" y="2561184"/>
            <a:ext cx="4061085" cy="189839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Effective Ministry 360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dirty="0">
                <a:solidFill>
                  <a:schemeClr val="bg1"/>
                </a:solidFill>
              </a:rPr>
              <a:t>Candidacy Process Preview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834FA-CE3A-5942-AC3E-1951A5D9A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370" y="4927895"/>
            <a:ext cx="3638737" cy="77973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36002CB-C49F-4867-BA86-14EBDB2D0D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7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3"/>
    </mc:Choice>
    <mc:Fallback xmlns="">
      <p:transition spd="slow" advTm="8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0242B-FB10-47CA-843E-C55824AB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FFFFFF"/>
                </a:solidFill>
              </a:rPr>
              <a:t>Candidates will then set up their password and click Change my password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803D961-8211-4B17-9410-8C2437E50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02" y="952500"/>
            <a:ext cx="6903723" cy="37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38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BD616-4C8E-48C8-9353-EDC7CAC8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will take the candidate to their dashboard.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6F91688-65C4-49CF-8529-1AAD470B2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" b="25190"/>
          <a:stretch/>
        </p:blipFill>
        <p:spPr>
          <a:xfrm>
            <a:off x="320040" y="2580256"/>
            <a:ext cx="11496821" cy="38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1E814-F162-A94F-A5AC-26CA70AD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How do candidates complete their EM360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89F6C-8B5B-4DAD-9428-92DC8D918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candidates will invite all their contributors by adding them into their dashboards and clicking invite.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A3FDE-F25C-4D16-88AC-E876BD0A3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539" y="643467"/>
            <a:ext cx="5453252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82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71B1E-30E4-46CD-B18F-221FD118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4733365"/>
            <a:ext cx="11071412" cy="15777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Then the candidate will take their self-assessment. If a candidate needs to stop while working through the assessment they can click Save and Exit and return at a later time. If the survey accidentally closes their progress will be auto-saved. 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1AA8C-0CD7-4F7A-9C26-195D00C3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00" y="2130186"/>
            <a:ext cx="4248150" cy="781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FFF3A-6C0F-4186-9E99-D9717307B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31"/>
          <a:stretch/>
        </p:blipFill>
        <p:spPr>
          <a:xfrm>
            <a:off x="6203577" y="1187183"/>
            <a:ext cx="5720856" cy="25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87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4A5AE8CC-06FD-417B-B86E-4D1D06AA7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DFA3A-6CDD-4B2E-B948-5AB704FA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604" y="1355991"/>
            <a:ext cx="4967663" cy="1539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53CA57-C5EF-4B30-AD39-8B27C76C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467" y="3749658"/>
            <a:ext cx="4900470" cy="502298"/>
          </a:xfrm>
          <a:prstGeom prst="rect">
            <a:avLst/>
          </a:prstGeom>
        </p:spPr>
      </p:pic>
      <p:sp>
        <p:nvSpPr>
          <p:cNvPr id="27" name="Freeform 3" hidden="1">
            <a:extLst>
              <a:ext uri="{FF2B5EF4-FFF2-40B4-BE49-F238E27FC236}">
                <a16:creationId xmlns:a16="http://schemas.microsoft.com/office/drawing/2014/main" id="{F6429F11-64E2-4420-9B0C-F3F81BF0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62785A07-F203-435E-8E76-BB97680C2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89277-1C5C-49C8-BA24-227B839D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00325"/>
            <a:ext cx="4948428" cy="2651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The counters at the top of each contributor type box will let the candidate know when they have enough responses</a:t>
            </a:r>
          </a:p>
        </p:txBody>
      </p:sp>
    </p:spTree>
    <p:extLst>
      <p:ext uri="{BB962C8B-B14F-4D97-AF65-F5344CB8AC3E}">
        <p14:creationId xmlns:p14="http://schemas.microsoft.com/office/powerpoint/2010/main" val="896313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IBARR~1\AppData\Local\Temp\SNAGHTML2591746b.PNG">
            <a:extLst>
              <a:ext uri="{FF2B5EF4-FFF2-40B4-BE49-F238E27FC236}">
                <a16:creationId xmlns:a16="http://schemas.microsoft.com/office/drawing/2014/main" id="{11043F5D-3E38-49E1-A23E-A881927CC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967922"/>
            <a:ext cx="10929788" cy="254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E2EE0-4662-472C-87B0-984F40AF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Once enough responses are received, candidates can generate their report by clicking on Generate Report</a:t>
            </a:r>
          </a:p>
        </p:txBody>
      </p:sp>
    </p:spTree>
    <p:extLst>
      <p:ext uri="{BB962C8B-B14F-4D97-AF65-F5344CB8AC3E}">
        <p14:creationId xmlns:p14="http://schemas.microsoft.com/office/powerpoint/2010/main" val="1971455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E814-F162-A94F-A5AC-26CA70AD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/>
              <a:t>My EM360 Feedback Reports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gradFill>
            <a:gsLst>
              <a:gs pos="0">
                <a:srgbClr val="FCBB1E"/>
              </a:gs>
              <a:gs pos="25000">
                <a:srgbClr val="FAAD2D"/>
              </a:gs>
              <a:gs pos="67000">
                <a:srgbClr val="F2833E"/>
              </a:gs>
              <a:gs pos="100000">
                <a:srgbClr val="EB533B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gradFill>
            <a:gsLst>
              <a:gs pos="0">
                <a:srgbClr val="FCBB1E"/>
              </a:gs>
              <a:gs pos="25000">
                <a:srgbClr val="FAAD2D"/>
              </a:gs>
              <a:gs pos="67000">
                <a:srgbClr val="F2833E"/>
              </a:gs>
              <a:gs pos="100000">
                <a:srgbClr val="EB533B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4B4E-864F-7C44-9F56-9E263E45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2279151"/>
            <a:ext cx="3627063" cy="33871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Feedback reports can be downloaded directly from the candidate dashboard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5A929-368A-446E-9054-54DD49AB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60" y="3222529"/>
            <a:ext cx="5009524" cy="15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3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CDFE73-BF87-4836-A54D-3FD727E2ED57}"/>
              </a:ext>
            </a:extLst>
          </p:cNvPr>
          <p:cNvSpPr/>
          <p:nvPr/>
        </p:nvSpPr>
        <p:spPr>
          <a:xfrm>
            <a:off x="0" y="704834"/>
            <a:ext cx="12192000" cy="742546"/>
          </a:xfrm>
          <a:prstGeom prst="rect">
            <a:avLst/>
          </a:prstGeom>
          <a:gradFill flip="none" rotWithShape="1">
            <a:gsLst>
              <a:gs pos="0">
                <a:srgbClr val="FCBB1E"/>
              </a:gs>
              <a:gs pos="25000">
                <a:srgbClr val="FAAD2D"/>
              </a:gs>
              <a:gs pos="67000">
                <a:srgbClr val="F2833E"/>
              </a:gs>
              <a:gs pos="100000">
                <a:srgbClr val="EB533B"/>
              </a:gs>
            </a:gsLst>
            <a:lin ang="0" scaled="1"/>
            <a:tileRect/>
          </a:gradFill>
          <a:ln w="57150">
            <a:solidFill>
              <a:srgbClr val="FAAE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1E814-F162-A94F-A5AC-26CA70AD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868" y="413325"/>
            <a:ext cx="981493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EM360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4B4E-864F-7C44-9F56-9E263E45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594" y="1540591"/>
            <a:ext cx="9616812" cy="1010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Candidates can view their EM360 data on interactive charts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B30B8-377B-49C0-9497-1C9D7FEAE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1" y="2406225"/>
            <a:ext cx="5869278" cy="3624278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4115577-5187-4650-981F-1607A3AD4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844" y="2600052"/>
            <a:ext cx="6380156" cy="32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1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 hidden="1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1E814-F162-A94F-A5AC-26CA70AD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4324625"/>
            <a:ext cx="9911577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Finally candidates upload their feedback report into UMCARES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 hidden="1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B84F2E-C061-4D7D-A0D1-C9FCEFBC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844" y="176571"/>
            <a:ext cx="4365156" cy="21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7303F-8D05-EA44-93DB-D7C96D5E5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03197-D967-4744-9C8F-7EF89B4DD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6371" y="1650380"/>
            <a:ext cx="4416976" cy="28091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n-lt"/>
              </a:rPr>
              <a:t>Questions?</a:t>
            </a:r>
            <a:br>
              <a:rPr lang="en-US" sz="2800" b="1" dirty="0">
                <a:solidFill>
                  <a:schemeClr val="bg1"/>
                </a:solidFill>
                <a:latin typeface="+mn-lt"/>
              </a:rPr>
            </a:br>
            <a:r>
              <a:rPr lang="en-US" sz="2800" dirty="0">
                <a:solidFill>
                  <a:schemeClr val="bg1"/>
                </a:solidFill>
              </a:rPr>
              <a:t>Contact Us: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EM360@gbhem.org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Find more information at: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www.GBHEM.org/EM360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834FA-CE3A-5942-AC3E-1951A5D9A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370" y="4927895"/>
            <a:ext cx="3638737" cy="77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8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65BAD7"/>
          </a:solidFill>
          <a:ln w="127000" cap="sq" cmpd="thinThick">
            <a:solidFill>
              <a:srgbClr val="3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1E6A3-1551-4BA5-889B-AA1A4F20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11503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EM360?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DAF41AA-C9C7-4782-8D23-37C39EF0FB52}"/>
              </a:ext>
            </a:extLst>
          </p:cNvPr>
          <p:cNvSpPr txBox="1"/>
          <p:nvPr/>
        </p:nvSpPr>
        <p:spPr>
          <a:xfrm>
            <a:off x="2677334" y="2432518"/>
            <a:ext cx="7595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mechanism for reflecting on effectiveness and developmental needs, and for providing candidates and annual conferences resources to support candidates in meeting their mission and ministry goals.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The goals are to help the candidate identify areas of strength and areas of needed growth so that the candidacy process may become a time of preparation and growth toward effectiveness in ministry.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0B682A9-83E6-4393-AFDF-3DBEABCF4D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10"/>
    </mc:Choice>
    <mc:Fallback xmlns="">
      <p:transition spd="slow" advTm="21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E81907-13B0-42F9-8172-1695A9DD05DB}"/>
              </a:ext>
            </a:extLst>
          </p:cNvPr>
          <p:cNvSpPr/>
          <p:nvPr/>
        </p:nvSpPr>
        <p:spPr>
          <a:xfrm>
            <a:off x="0" y="763778"/>
            <a:ext cx="12192000" cy="877316"/>
          </a:xfrm>
          <a:prstGeom prst="rect">
            <a:avLst/>
          </a:prstGeom>
          <a:gradFill>
            <a:gsLst>
              <a:gs pos="0">
                <a:srgbClr val="65BAD7"/>
              </a:gs>
              <a:gs pos="25000">
                <a:srgbClr val="63B3D6"/>
              </a:gs>
              <a:gs pos="67000">
                <a:srgbClr val="318EC9"/>
              </a:gs>
              <a:gs pos="100000">
                <a:srgbClr val="4A86C4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947F9-80C7-4682-994C-BF509A0D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513612"/>
            <a:ext cx="11234689" cy="10312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will this affect the current candidacy process?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0BA6F-B1F5-4F0E-81E7-3AB58A2D40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751" y="2327092"/>
            <a:ext cx="5330283" cy="3278124"/>
          </a:xfrm>
          <a:prstGeom prst="rect">
            <a:avLst/>
          </a:prstGeom>
        </p:spPr>
      </p:pic>
      <p:sp>
        <p:nvSpPr>
          <p:cNvPr id="20" name="Freeform: Shape 15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754F7F-6F4B-45BB-BCA8-911D9F5A782D}"/>
              </a:ext>
            </a:extLst>
          </p:cNvPr>
          <p:cNvSpPr/>
          <p:nvPr/>
        </p:nvSpPr>
        <p:spPr>
          <a:xfrm>
            <a:off x="7644213" y="1884045"/>
            <a:ext cx="3627063" cy="4032121"/>
          </a:xfrm>
          <a:prstGeom prst="rect">
            <a:avLst/>
          </a:prstGeom>
          <a:solidFill>
            <a:srgbClr val="67BCD8">
              <a:alpha val="66000"/>
            </a:srgbClr>
          </a:solidFill>
          <a:ln w="57150">
            <a:solidFill>
              <a:srgbClr val="6089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7C063-FACE-418E-B58E-E5C802C37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1373" y="1737360"/>
            <a:ext cx="3627063" cy="435686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400" kern="1200" dirty="0">
                <a:latin typeface="+mn-lt"/>
                <a:ea typeface="+mn-ea"/>
                <a:cs typeface="+mn-cs"/>
              </a:rPr>
              <a:t>All candidates in UMCARES will complete the EM360 as part of their candidacy process. </a:t>
            </a:r>
          </a:p>
          <a:p>
            <a:r>
              <a:rPr lang="en-US" sz="2400" dirty="0"/>
              <a:t>Starting in May all candidates who have not completed the </a:t>
            </a:r>
            <a:r>
              <a:rPr lang="en-US" sz="2400" i="1" dirty="0"/>
              <a:t>Candidate’s Assessment Interview </a:t>
            </a:r>
            <a:r>
              <a:rPr lang="en-US" sz="2400" dirty="0"/>
              <a:t>step will have the “Upload EM360 Feedback Report” step added to their candidacy track.</a:t>
            </a:r>
            <a:endParaRPr lang="en-US" sz="2400" kern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E9F63-AD0A-471F-AE4F-980E31FA3A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41054" b="3596"/>
          <a:stretch/>
        </p:blipFill>
        <p:spPr>
          <a:xfrm>
            <a:off x="1207454" y="2327092"/>
            <a:ext cx="5586538" cy="3278124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F6C7389-F9EA-4A43-AFB5-CF5AFBCDC1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74"/>
    </mc:Choice>
    <mc:Fallback xmlns="">
      <p:transition spd="slow" advTm="32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BCD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E814-F162-A94F-A5AC-26CA70AD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53" y="1023840"/>
            <a:ext cx="5277333" cy="1325563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How does this affect psychological assessment?</a:t>
            </a:r>
          </a:p>
        </p:txBody>
      </p:sp>
      <p:sp>
        <p:nvSpPr>
          <p:cNvPr id="62" name="Freeform: Shape 53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1407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55">
            <a:extLst>
              <a:ext uri="{FF2B5EF4-FFF2-40B4-BE49-F238E27FC236}">
                <a16:creationId xmlns:a16="http://schemas.microsoft.com/office/drawing/2014/main" id="{47311653-CA1C-4366-AF7B-2E9767F18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55999" y="2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4B4E-864F-7C44-9F56-9E263E45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53" y="2513994"/>
            <a:ext cx="5272888" cy="3411318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EM360 will replace the Personal/Professional references step in UMCARES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Ministerial Assessment Specialists will receive a copy of the feedback report as part of the GBHEM battery </a:t>
            </a:r>
          </a:p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Conferences who do not use GBHEM for psych assessment are encouraged to share this feedback report with their MAS.</a:t>
            </a:r>
          </a:p>
        </p:txBody>
      </p:sp>
      <p:sp>
        <p:nvSpPr>
          <p:cNvPr id="64" name="Freeform: Shape 57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2513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Freeform: Shape 59">
            <a:extLst>
              <a:ext uri="{FF2B5EF4-FFF2-40B4-BE49-F238E27FC236}">
                <a16:creationId xmlns:a16="http://schemas.microsoft.com/office/drawing/2014/main" id="{2CABF795-F18F-494E-BBDE-C1415B786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0912" y="3075259"/>
            <a:ext cx="4801088" cy="3782741"/>
          </a:xfrm>
          <a:custGeom>
            <a:avLst/>
            <a:gdLst>
              <a:gd name="connsiteX0" fmla="*/ 2583180 w 4801088"/>
              <a:gd name="connsiteY0" fmla="*/ 0 h 3782741"/>
              <a:gd name="connsiteX1" fmla="*/ 4725194 w 4801088"/>
              <a:gd name="connsiteY1" fmla="*/ 1138900 h 3782741"/>
              <a:gd name="connsiteX2" fmla="*/ 4801088 w 4801088"/>
              <a:gd name="connsiteY2" fmla="*/ 1263826 h 3782741"/>
              <a:gd name="connsiteX3" fmla="*/ 4801088 w 4801088"/>
              <a:gd name="connsiteY3" fmla="*/ 3782741 h 3782741"/>
              <a:gd name="connsiteX4" fmla="*/ 296488 w 4801088"/>
              <a:gd name="connsiteY4" fmla="*/ 3782741 h 3782741"/>
              <a:gd name="connsiteX5" fmla="*/ 202999 w 4801088"/>
              <a:gd name="connsiteY5" fmla="*/ 3588671 h 3782741"/>
              <a:gd name="connsiteX6" fmla="*/ 0 w 4801088"/>
              <a:gd name="connsiteY6" fmla="*/ 2583180 h 3782741"/>
              <a:gd name="connsiteX7" fmla="*/ 2583180 w 4801088"/>
              <a:gd name="connsiteY7" fmla="*/ 0 h 378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01088" h="3782741">
                <a:moveTo>
                  <a:pt x="2583180" y="0"/>
                </a:moveTo>
                <a:cubicBezTo>
                  <a:pt x="3474837" y="0"/>
                  <a:pt x="4260977" y="451769"/>
                  <a:pt x="4725194" y="1138900"/>
                </a:cubicBezTo>
                <a:lnTo>
                  <a:pt x="4801088" y="1263826"/>
                </a:lnTo>
                <a:lnTo>
                  <a:pt x="4801088" y="3782741"/>
                </a:lnTo>
                <a:lnTo>
                  <a:pt x="296488" y="3782741"/>
                </a:lnTo>
                <a:lnTo>
                  <a:pt x="202999" y="3588671"/>
                </a:lnTo>
                <a:cubicBezTo>
                  <a:pt x="72283" y="3279623"/>
                  <a:pt x="0" y="2939843"/>
                  <a:pt x="0" y="2583180"/>
                </a:cubicBezTo>
                <a:cubicBezTo>
                  <a:pt x="0" y="1156529"/>
                  <a:pt x="1156529" y="0"/>
                  <a:pt x="25831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F9250-4E76-464A-A7BC-02C2B1779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970" y="4077681"/>
            <a:ext cx="4100972" cy="2426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D9765-BB1F-4BBF-B3BB-670835F98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4337" y="61120"/>
            <a:ext cx="3314700" cy="1657350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32965AF5-A89E-401B-979F-2108030B24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47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2081"/>
    </mc:Choice>
    <mc:Fallback xmlns="">
      <p:transition spd="slow" advTm="42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D33D047B-57B7-44B5-A01A-BD706F29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37">
            <a:extLst>
              <a:ext uri="{FF2B5EF4-FFF2-40B4-BE49-F238E27FC236}">
                <a16:creationId xmlns:a16="http://schemas.microsoft.com/office/drawing/2014/main" id="{A5868E56-516F-4B73-9860-90E653421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gradFill flip="none" rotWithShape="1">
            <a:gsLst>
              <a:gs pos="0">
                <a:srgbClr val="66BBD8"/>
              </a:gs>
              <a:gs pos="25000">
                <a:srgbClr val="63B6D6"/>
              </a:gs>
              <a:gs pos="67000">
                <a:srgbClr val="318EC9"/>
              </a:gs>
              <a:gs pos="100000">
                <a:srgbClr val="4987C2"/>
              </a:gs>
            </a:gsLst>
            <a:lin ang="18900000" scaled="1"/>
            <a:tileRect/>
          </a:gra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1E814-F162-A94F-A5AC-26CA70AD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are candidates added to the EM360?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94B4E-864F-7C44-9F56-9E263E451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87" y="2559090"/>
            <a:ext cx="4994945" cy="4298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Candidates are added to the EM360 platform after they are entered into UMCARES by the Clergy Excellence Office on a weekly basis.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Instructions for the candidate on how to access their dashboard are included in the Assist Files on the Upload EM360 Feedback Report step in UMCARES.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F2C1E1-6D79-4A8D-B4A4-96E05EA7B87B}"/>
              </a:ext>
            </a:extLst>
          </p:cNvPr>
          <p:cNvSpPr txBox="1"/>
          <p:nvPr/>
        </p:nvSpPr>
        <p:spPr>
          <a:xfrm>
            <a:off x="7268622" y="2997071"/>
            <a:ext cx="47476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Available resources in the assist files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link to the “Getting Started”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Candidacy quick start guide with step-by-step instructions and a link to the setup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direct link to login page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B5F09D0-2DA2-45AB-BB6B-ABD606DC3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99"/>
    </mc:Choice>
    <mc:Fallback xmlns="">
      <p:transition spd="slow" advTm="121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DDF96-5D2C-488E-BF43-8D70C5FA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 get to the EM360 portal, Candidates can click on the EM360 Access Link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35E004-2309-46E6-9A9F-36DE44F55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3403" y="1636737"/>
            <a:ext cx="6545327" cy="1078182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74FFC8C-5F4B-4CBD-BFB7-BB92F6520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7" y="3770173"/>
            <a:ext cx="6894236" cy="18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4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55C7-AD22-487A-B9C3-5D346AD9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Candidates </a:t>
            </a:r>
            <a:r>
              <a:rPr lang="en-US" sz="3200" dirty="0">
                <a:solidFill>
                  <a:schemeClr val="bg1"/>
                </a:solidFill>
              </a:rPr>
              <a:t>will 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Get Started to begin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2992298-AEBB-4F8D-91F4-6F655873F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0528" y="1675227"/>
            <a:ext cx="925094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1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7CD5A-D1EB-47F2-ADDC-C0CE6157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04" y="1053042"/>
            <a:ext cx="4458424" cy="30683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>
                <a:solidFill>
                  <a:srgbClr val="FFFFFF"/>
                </a:solidFill>
              </a:rPr>
              <a:t>Then enter in their email address and click Send me password setup instructions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FDE1F95-764B-451D-9FA8-0390215A0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604" y="4292070"/>
            <a:ext cx="4458424" cy="15128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>
                <a:solidFill>
                  <a:srgbClr val="63A8F7"/>
                </a:solidFill>
              </a:rPr>
              <a:t>And go to their email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E89EE96-5DF6-4D6E-998B-1B0DDEC8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229" y="798185"/>
            <a:ext cx="5390093" cy="18326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4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3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26A01D-2DFB-4DE6-9002-5C07E238A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Candidate will open the “Welcome to your Effective Ministry 360 Dashboard” email and click on the link to setup their password.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8429FCE-5170-4A09-8477-0A5771796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625" y="828626"/>
            <a:ext cx="8243408" cy="52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3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Widescreen</PresentationFormat>
  <Paragraphs>59</Paragraphs>
  <Slides>19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Effective Ministry 360 Candidacy Process Preview</vt:lpstr>
      <vt:lpstr>What is the EM360?</vt:lpstr>
      <vt:lpstr>How will this affect the current candidacy process?</vt:lpstr>
      <vt:lpstr>How does this affect psychological assessment?</vt:lpstr>
      <vt:lpstr>How are candidates added to the EM360?</vt:lpstr>
      <vt:lpstr>To get to the EM360 portal, Candidates can click on the EM360 Access Link</vt:lpstr>
      <vt:lpstr>Candidates will click Get Started to begin</vt:lpstr>
      <vt:lpstr>Then enter in their email address and click Send me password setup instructions</vt:lpstr>
      <vt:lpstr>Candidate will open the “Welcome to your Effective Ministry 360 Dashboard” email and click on the link to setup their password.</vt:lpstr>
      <vt:lpstr>Candidates will then set up their password and click Change my password</vt:lpstr>
      <vt:lpstr>This will take the candidate to their dashboard.</vt:lpstr>
      <vt:lpstr>How do candidates complete their EM360</vt:lpstr>
      <vt:lpstr>Then the candidate will take their self-assessment. If a candidate needs to stop while working through the assessment they can click Save and Exit and return at a later time. If the survey accidentally closes their progress will be auto-saved.  </vt:lpstr>
      <vt:lpstr>The counters at the top of each contributor type box will let the candidate know when they have enough responses</vt:lpstr>
      <vt:lpstr>Once enough responses are received, candidates can generate their report by clicking on Generate Report</vt:lpstr>
      <vt:lpstr>My EM360 Feedback Reports </vt:lpstr>
      <vt:lpstr>EM360 Data</vt:lpstr>
      <vt:lpstr>Finally candidates upload their feedback report into UMCARES</vt:lpstr>
      <vt:lpstr>Questions? Contact Us: EM360@gbhem.org  Find more information at:  www.GBHEM.org/EM360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Ministry 360 Candidacy Process Preview</dc:title>
  <dc:creator>Sarah Ibarra-Scurr</dc:creator>
  <cp:lastModifiedBy>Sarah Ibarra-Scurr</cp:lastModifiedBy>
  <cp:revision>1</cp:revision>
  <dcterms:created xsi:type="dcterms:W3CDTF">2019-05-06T20:35:28Z</dcterms:created>
  <dcterms:modified xsi:type="dcterms:W3CDTF">2019-05-06T20:35:48Z</dcterms:modified>
</cp:coreProperties>
</file>