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258" r:id="rId3"/>
    <p:sldId id="260" r:id="rId4"/>
    <p:sldId id="262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A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9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0460E-A469-4596-9483-418820F1F86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90DCA-4143-4273-8B90-2C6CA9895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1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Glad you’re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DAA4-8B05-4C03-A126-CBBF09EAF9C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UMCARES PLUS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5702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Glad you’re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DAA4-8B05-4C03-A126-CBBF09EAF9C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UMCARES PLUS PRESENTATION</a:t>
            </a:r>
          </a:p>
        </p:txBody>
      </p:sp>
    </p:spTree>
    <p:extLst>
      <p:ext uri="{BB962C8B-B14F-4D97-AF65-F5344CB8AC3E}">
        <p14:creationId xmlns:p14="http://schemas.microsoft.com/office/powerpoint/2010/main" val="4213791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Glad you’re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DAA4-8B05-4C03-A126-CBBF09EAF9C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UMCARES PLUS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07499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Glad you’re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DAA4-8B05-4C03-A126-CBBF09EAF9C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UMCARES PLUS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6640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5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65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92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43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4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9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1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7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1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6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6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1EDAC-8DA0-42FC-8DF4-4853E0D98124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C9D6F-0446-4F13-AAF0-B8B0C3831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2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2786" y="1562531"/>
            <a:ext cx="8198427" cy="8685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Psychological Assessment FAQ</a:t>
            </a:r>
            <a:endParaRPr lang="en-US" sz="4800" dirty="0">
              <a:solidFill>
                <a:srgbClr val="FF33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EA8CDD-071E-4949-A359-B4C3EF1C5286}"/>
              </a:ext>
            </a:extLst>
          </p:cNvPr>
          <p:cNvSpPr txBox="1"/>
          <p:nvPr/>
        </p:nvSpPr>
        <p:spPr>
          <a:xfrm>
            <a:off x="725648" y="2431046"/>
            <a:ext cx="76927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What assessments do I complete and what is the order?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u="sng" dirty="0"/>
              <a:t>MMPI-2</a:t>
            </a:r>
            <a:r>
              <a:rPr lang="en-US" sz="1600" dirty="0"/>
              <a:t> using the </a:t>
            </a:r>
            <a:r>
              <a:rPr lang="en-US" sz="1600" dirty="0" err="1"/>
              <a:t>Qglobal</a:t>
            </a:r>
            <a:r>
              <a:rPr lang="en-US" sz="1600" dirty="0"/>
              <a:t> link provided by your proctor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u="sng" dirty="0"/>
              <a:t>Incomplete Sentences Blank </a:t>
            </a:r>
            <a:r>
              <a:rPr lang="en-US" sz="1600" dirty="0"/>
              <a:t>in UMCARES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u="sng" dirty="0"/>
              <a:t>16PF</a:t>
            </a:r>
            <a:r>
              <a:rPr lang="en-US" sz="1600" dirty="0"/>
              <a:t> using the </a:t>
            </a:r>
            <a:r>
              <a:rPr lang="en-US" sz="1600" dirty="0" err="1"/>
              <a:t>tara.vitapowered</a:t>
            </a:r>
            <a:r>
              <a:rPr lang="en-US" sz="1600" dirty="0"/>
              <a:t> link provided by your proctor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Can I listen to music while completing my assessment?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Yes, listening to music is permitted while working on your assessments but it will need to be noted on your Testing Situation Report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Can I use my phone as a translator?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Using a translation service is not advised, if you need assistance in interpretation please let your proctor know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What other factors might affect the results that I should tell the proctor?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if you experienced a traumatic event or any kind of changes in your personal or professional lives recent to the Assessment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environmental factors that affected your concentration, such as the room being too hot, too cold, or too noisy</a:t>
            </a:r>
          </a:p>
        </p:txBody>
      </p:sp>
    </p:spTree>
    <p:extLst>
      <p:ext uri="{BB962C8B-B14F-4D97-AF65-F5344CB8AC3E}">
        <p14:creationId xmlns:p14="http://schemas.microsoft.com/office/powerpoint/2010/main" val="174829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MMPI-2 Demo Video">
            <a:hlinkClick r:id="" action="ppaction://media"/>
            <a:extLst>
              <a:ext uri="{FF2B5EF4-FFF2-40B4-BE49-F238E27FC236}">
                <a16:creationId xmlns:a16="http://schemas.microsoft.com/office/drawing/2014/main" id="{156DF521-4691-4488-B9B9-7A95D43DC3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047" y="2343673"/>
            <a:ext cx="7867903" cy="44256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896B79-9F49-486C-9D50-5696A959F1F1}"/>
              </a:ext>
            </a:extLst>
          </p:cNvPr>
          <p:cNvSpPr txBox="1">
            <a:spLocks/>
          </p:cNvSpPr>
          <p:nvPr/>
        </p:nvSpPr>
        <p:spPr>
          <a:xfrm>
            <a:off x="472786" y="1562531"/>
            <a:ext cx="8198427" cy="8685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MMPI-2</a:t>
            </a:r>
            <a:endParaRPr lang="en-US" sz="4800" dirty="0">
              <a:solidFill>
                <a:srgbClr val="FF33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71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ncomplete Sentences Blank Demo Video">
            <a:hlinkClick r:id="" action="ppaction://media"/>
            <a:extLst>
              <a:ext uri="{FF2B5EF4-FFF2-40B4-BE49-F238E27FC236}">
                <a16:creationId xmlns:a16="http://schemas.microsoft.com/office/drawing/2014/main" id="{BA782BCF-BE2F-4CCC-8415-1D4A1FE3FD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309" y="2338145"/>
            <a:ext cx="8397380" cy="44275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35B127-6E68-4C1F-894F-BEA2A9925A30}"/>
              </a:ext>
            </a:extLst>
          </p:cNvPr>
          <p:cNvSpPr txBox="1">
            <a:spLocks/>
          </p:cNvSpPr>
          <p:nvPr/>
        </p:nvSpPr>
        <p:spPr>
          <a:xfrm>
            <a:off x="472786" y="1562531"/>
            <a:ext cx="8198427" cy="8685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Incomplete Sentences Blank</a:t>
            </a:r>
            <a:endParaRPr lang="en-US" sz="4800" dirty="0">
              <a:solidFill>
                <a:srgbClr val="FF33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045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5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16 PF Demo Video">
            <a:hlinkClick r:id="" action="ppaction://media"/>
            <a:extLst>
              <a:ext uri="{FF2B5EF4-FFF2-40B4-BE49-F238E27FC236}">
                <a16:creationId xmlns:a16="http://schemas.microsoft.com/office/drawing/2014/main" id="{76D3E004-8EAF-437C-A265-FA89F3AEF9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342" y="2353451"/>
            <a:ext cx="8279313" cy="442569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F7D8CAD-0FFC-49A4-B5A5-128907460444}"/>
              </a:ext>
            </a:extLst>
          </p:cNvPr>
          <p:cNvSpPr txBox="1">
            <a:spLocks/>
          </p:cNvSpPr>
          <p:nvPr/>
        </p:nvSpPr>
        <p:spPr>
          <a:xfrm>
            <a:off x="472786" y="1562531"/>
            <a:ext cx="8198427" cy="8685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Personality Factor</a:t>
            </a:r>
            <a:endParaRPr lang="en-US" sz="4800" dirty="0">
              <a:solidFill>
                <a:srgbClr val="FF33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70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</TotalTime>
  <Words>199</Words>
  <Application>Microsoft Office PowerPoint</Application>
  <PresentationFormat>On-screen Show (4:3)</PresentationFormat>
  <Paragraphs>30</Paragraphs>
  <Slides>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Ibarra-Scurr</dc:creator>
  <cp:lastModifiedBy>Sarah Ibarra-Scurr</cp:lastModifiedBy>
  <cp:revision>19</cp:revision>
  <dcterms:created xsi:type="dcterms:W3CDTF">2018-05-09T20:20:33Z</dcterms:created>
  <dcterms:modified xsi:type="dcterms:W3CDTF">2018-06-11T20:17:44Z</dcterms:modified>
</cp:coreProperties>
</file>