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3"/>
  </p:sldMasterIdLst>
  <p:notesMasterIdLst>
    <p:notesMasterId r:id="rId14"/>
  </p:notesMasterIdLst>
  <p:handoutMasterIdLst>
    <p:handoutMasterId r:id="rId15"/>
  </p:handoutMasterIdLst>
  <p:sldIdLst>
    <p:sldId id="300" r:id="rId4"/>
    <p:sldId id="301" r:id="rId5"/>
    <p:sldId id="302" r:id="rId6"/>
    <p:sldId id="303" r:id="rId7"/>
    <p:sldId id="304" r:id="rId8"/>
    <p:sldId id="307" r:id="rId9"/>
    <p:sldId id="308" r:id="rId10"/>
    <p:sldId id="335" r:id="rId11"/>
    <p:sldId id="336" r:id="rId12"/>
    <p:sldId id="312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3F728-2775-4C9B-B881-7AF210DC9347}" v="33" dt="2018-02-19T18:58:16.598"/>
    <p1510:client id="{F49A767F-91C2-4585-906A-E3CC30B1333B}" v="53" dt="2018-02-19T19:32:01.340"/>
    <p1510:client id="{C141478D-DE06-4998-AD9F-3221BC069803}" v="78" dt="2018-02-19T19:37:03.509"/>
    <p1510:client id="{0D6E9A1B-3494-4ACD-93E0-4F87EFC0DEF1}" v="21" dt="2018-02-19T19:50:16.671"/>
    <p1510:client id="{38075A15-D09B-6C46-876E-39E7064D435E}" v="247" dt="2018-02-19T19:18:04.349"/>
    <p1510:client id="{0D69576E-20A6-472E-8FFB-86C832B54961}" v="37" dt="2018-02-19T19:24:49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48978" autoAdjust="0"/>
  </p:normalViewPr>
  <p:slideViewPr>
    <p:cSldViewPr snapToGrid="0">
      <p:cViewPr varScale="1">
        <p:scale>
          <a:sx n="36" d="100"/>
          <a:sy n="36" d="100"/>
        </p:scale>
        <p:origin x="18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ADDE2-BC61-5342-A127-9A197929EE86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52D71-2AA1-F848-A101-A8FFFC07EC2C}">
      <dgm:prSet/>
      <dgm:spPr/>
      <dgm:t>
        <a:bodyPr/>
        <a:lstStyle/>
        <a:p>
          <a:r>
            <a:rPr lang="en-US" sz="3200"/>
            <a:t>BAPTISM</a:t>
          </a:r>
          <a:endParaRPr lang="en-US" sz="3200">
            <a:solidFill>
              <a:srgbClr val="010000"/>
            </a:solidFill>
            <a:latin typeface="Arial"/>
            <a:cs typeface="Arial"/>
          </a:endParaRPr>
        </a:p>
      </dgm:t>
    </dgm:pt>
    <dgm:pt modelId="{4535FB2A-7DF5-734B-98D0-99A10FE7B92D}" type="parTrans" cxnId="{AB68463B-566D-1B41-B2DA-A70DE344A90D}">
      <dgm:prSet/>
      <dgm:spPr/>
      <dgm:t>
        <a:bodyPr/>
        <a:lstStyle/>
        <a:p>
          <a:endParaRPr lang="en-US"/>
        </a:p>
      </dgm:t>
    </dgm:pt>
    <dgm:pt modelId="{BFE8647F-6B5F-EC4F-B74D-AA4E8F49795D}" type="sibTrans" cxnId="{AB68463B-566D-1B41-B2DA-A70DE344A90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3EE82C-1452-1548-9F63-FD8D3C1C233F}">
      <dgm:prSet phldrT="[Text]" custT="1"/>
      <dgm:spPr/>
      <dgm:t>
        <a:bodyPr/>
        <a:lstStyle/>
        <a:p>
          <a:r>
            <a:rPr lang="en-US" sz="3200" b="1" i="0"/>
            <a:t>Incorporation into Christ’s Church</a:t>
          </a:r>
          <a:endParaRPr lang="en-US" sz="3200" b="1"/>
        </a:p>
      </dgm:t>
    </dgm:pt>
    <dgm:pt modelId="{EE45A8FE-3E3A-584D-94A0-3FD903B86FF5}" type="parTrans" cxnId="{36A3A299-D87A-C54F-8F0F-128F1635099C}">
      <dgm:prSet/>
      <dgm:spPr/>
      <dgm:t>
        <a:bodyPr/>
        <a:lstStyle/>
        <a:p>
          <a:endParaRPr lang="en-US"/>
        </a:p>
      </dgm:t>
    </dgm:pt>
    <dgm:pt modelId="{08161FD0-68F5-6948-A93E-418254FB6C73}" type="sibTrans" cxnId="{36A3A299-D87A-C54F-8F0F-128F1635099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7379388-C15A-054B-87BA-1F501F30F835}">
      <dgm:prSet phldrT="[Text]" custT="1"/>
      <dgm:spPr/>
      <dgm:t>
        <a:bodyPr/>
        <a:lstStyle/>
        <a:p>
          <a:r>
            <a:rPr lang="en-US" sz="3200" b="0" i="0"/>
            <a:t>A sign of “regeneration or the new birth”</a:t>
          </a:r>
          <a:endParaRPr lang="en-US" sz="3200"/>
        </a:p>
      </dgm:t>
    </dgm:pt>
    <dgm:pt modelId="{A442EDD7-C509-CD45-9190-3C7EE959D449}" type="parTrans" cxnId="{AB0DBE98-6444-CB4C-ABD9-AD4AE0EB0D7C}">
      <dgm:prSet/>
      <dgm:spPr/>
      <dgm:t>
        <a:bodyPr/>
        <a:lstStyle/>
        <a:p>
          <a:endParaRPr lang="en-US"/>
        </a:p>
      </dgm:t>
    </dgm:pt>
    <dgm:pt modelId="{3D80DED2-BD76-7E47-8790-4D6A214ADCD5}" type="sibTrans" cxnId="{AB0DBE98-6444-CB4C-ABD9-AD4AE0EB0D7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2392F04D-BC0A-C544-BF44-00577B1658B0}">
      <dgm:prSet phldrT="[Text]" custT="1"/>
      <dgm:spPr/>
      <dgm:t>
        <a:bodyPr/>
        <a:lstStyle/>
        <a:p>
          <a:r>
            <a:rPr lang="en-US" sz="3200" b="0" i="0"/>
            <a:t>Sign of the covenant between God and God’s people</a:t>
          </a:r>
          <a:endParaRPr lang="en-US" sz="3200"/>
        </a:p>
      </dgm:t>
    </dgm:pt>
    <dgm:pt modelId="{FA6D95C6-7833-0841-98FF-4BB42CB64558}" type="parTrans" cxnId="{3453643D-CC9D-A24C-AED9-D9E84F994578}">
      <dgm:prSet/>
      <dgm:spPr/>
      <dgm:t>
        <a:bodyPr/>
        <a:lstStyle/>
        <a:p>
          <a:endParaRPr lang="en-US"/>
        </a:p>
      </dgm:t>
    </dgm:pt>
    <dgm:pt modelId="{78DAF75B-8FC1-954B-868B-02744A49B0A1}" type="sibTrans" cxnId="{3453643D-CC9D-A24C-AED9-D9E84F99457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0E16DBF-8140-1A47-AA68-B2F4C39BA248}">
      <dgm:prSet phldrT="[Text]" custT="1"/>
      <dgm:spPr/>
      <dgm:t>
        <a:bodyPr/>
        <a:lstStyle/>
        <a:p>
          <a:r>
            <a:rPr lang="en-US" sz="3200" b="0" i="0"/>
            <a:t>Mark of Christian discipleship</a:t>
          </a:r>
          <a:endParaRPr lang="en-US" sz="3200"/>
        </a:p>
      </dgm:t>
    </dgm:pt>
    <dgm:pt modelId="{BC5C7AA1-4985-C645-AA96-1CC0BD5684BE}" type="parTrans" cxnId="{6697B84A-3079-A245-8741-8F7EE4372334}">
      <dgm:prSet/>
      <dgm:spPr/>
      <dgm:t>
        <a:bodyPr/>
        <a:lstStyle/>
        <a:p>
          <a:endParaRPr lang="en-US"/>
        </a:p>
      </dgm:t>
    </dgm:pt>
    <dgm:pt modelId="{A531CA49-A7E9-F742-88E8-32B72A72E776}" type="sibTrans" cxnId="{6697B84A-3079-A245-8741-8F7EE437233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A52BD1B-67CA-6D44-8D65-533E71FC8FB2}" type="pres">
      <dgm:prSet presAssocID="{795ADDE2-BC61-5342-A127-9A197929EE86}" presName="Name0" presStyleCnt="0">
        <dgm:presLayoutVars>
          <dgm:chMax val="7"/>
          <dgm:chPref val="7"/>
          <dgm:dir/>
        </dgm:presLayoutVars>
      </dgm:prSet>
      <dgm:spPr/>
    </dgm:pt>
    <dgm:pt modelId="{4F587E04-57BC-B143-957C-9DD3B47C6A09}" type="pres">
      <dgm:prSet presAssocID="{795ADDE2-BC61-5342-A127-9A197929EE86}" presName="Name1" presStyleCnt="0"/>
      <dgm:spPr/>
    </dgm:pt>
    <dgm:pt modelId="{C8B09212-D103-0544-AEAD-31B6963B81BF}" type="pres">
      <dgm:prSet presAssocID="{BFE8647F-6B5F-EC4F-B74D-AA4E8F49795D}" presName="picture_1" presStyleCnt="0"/>
      <dgm:spPr/>
    </dgm:pt>
    <dgm:pt modelId="{36F34228-7189-CB42-96F7-FF05C23BC197}" type="pres">
      <dgm:prSet presAssocID="{BFE8647F-6B5F-EC4F-B74D-AA4E8F49795D}" presName="pictureRepeatNode" presStyleLbl="alignImgPlace1" presStyleIdx="0" presStyleCnt="5"/>
      <dgm:spPr/>
    </dgm:pt>
    <dgm:pt modelId="{119840AB-BA30-D243-ADDF-ACAE60F9FD1A}" type="pres">
      <dgm:prSet presAssocID="{E1952D71-2AA1-F848-A101-A8FFFC07EC2C}" presName="text_1" presStyleLbl="node1" presStyleIdx="0" presStyleCnt="0" custScaleX="137423" custScaleY="67950" custLinFactNeighborX="-509" custLinFactNeighborY="-19000">
        <dgm:presLayoutVars>
          <dgm:bulletEnabled val="1"/>
        </dgm:presLayoutVars>
      </dgm:prSet>
      <dgm:spPr/>
    </dgm:pt>
    <dgm:pt modelId="{2D44525E-FAA2-9442-A047-01AF6DF7BA6C}" type="pres">
      <dgm:prSet presAssocID="{08161FD0-68F5-6948-A93E-418254FB6C73}" presName="picture_2" presStyleCnt="0"/>
      <dgm:spPr/>
    </dgm:pt>
    <dgm:pt modelId="{CF60685B-0E6E-4B43-B358-542CC9EB631D}" type="pres">
      <dgm:prSet presAssocID="{08161FD0-68F5-6948-A93E-418254FB6C73}" presName="pictureRepeatNode" presStyleLbl="alignImgPlace1" presStyleIdx="1" presStyleCnt="5"/>
      <dgm:spPr/>
    </dgm:pt>
    <dgm:pt modelId="{B0BAD347-778D-644A-8542-4336599ED62A}" type="pres">
      <dgm:prSet presAssocID="{A93EE82C-1452-1548-9F63-FD8D3C1C233F}" presName="line_2" presStyleLbl="parChTrans1D1" presStyleIdx="0" presStyleCnt="4"/>
      <dgm:spPr/>
    </dgm:pt>
    <dgm:pt modelId="{5B0CF1CD-5A07-CF4F-974F-4031255A4F53}" type="pres">
      <dgm:prSet presAssocID="{A93EE82C-1452-1548-9F63-FD8D3C1C233F}" presName="textparent_2" presStyleLbl="node1" presStyleIdx="0" presStyleCnt="0"/>
      <dgm:spPr/>
    </dgm:pt>
    <dgm:pt modelId="{55FD4AA8-0B51-FE40-9F9B-5FAEC5B4F574}" type="pres">
      <dgm:prSet presAssocID="{A93EE82C-1452-1548-9F63-FD8D3C1C233F}" presName="text_2" presStyleLbl="revTx" presStyleIdx="0" presStyleCnt="4" custScaleX="173413">
        <dgm:presLayoutVars>
          <dgm:bulletEnabled val="1"/>
        </dgm:presLayoutVars>
      </dgm:prSet>
      <dgm:spPr/>
    </dgm:pt>
    <dgm:pt modelId="{0556ACDF-BEAB-5443-B86E-23EF455E1449}" type="pres">
      <dgm:prSet presAssocID="{3D80DED2-BD76-7E47-8790-4D6A214ADCD5}" presName="picture_3" presStyleCnt="0"/>
      <dgm:spPr/>
    </dgm:pt>
    <dgm:pt modelId="{A618952B-BFB3-004C-9C74-7BDDA8A865A0}" type="pres">
      <dgm:prSet presAssocID="{3D80DED2-BD76-7E47-8790-4D6A214ADCD5}" presName="pictureRepeatNode" presStyleLbl="alignImgPlace1" presStyleIdx="2" presStyleCnt="5"/>
      <dgm:spPr/>
    </dgm:pt>
    <dgm:pt modelId="{B999F760-F1AB-144F-A075-811685D52B06}" type="pres">
      <dgm:prSet presAssocID="{67379388-C15A-054B-87BA-1F501F30F835}" presName="line_3" presStyleLbl="parChTrans1D1" presStyleIdx="1" presStyleCnt="4"/>
      <dgm:spPr/>
    </dgm:pt>
    <dgm:pt modelId="{711CE398-1B71-BE42-9812-AA68999B0C23}" type="pres">
      <dgm:prSet presAssocID="{67379388-C15A-054B-87BA-1F501F30F835}" presName="textparent_3" presStyleLbl="node1" presStyleIdx="0" presStyleCnt="0"/>
      <dgm:spPr/>
    </dgm:pt>
    <dgm:pt modelId="{77C7BA5D-8FB6-2847-8553-C61EC85F2126}" type="pres">
      <dgm:prSet presAssocID="{67379388-C15A-054B-87BA-1F501F30F835}" presName="text_3" presStyleLbl="revTx" presStyleIdx="1" presStyleCnt="4" custScaleX="188248">
        <dgm:presLayoutVars>
          <dgm:bulletEnabled val="1"/>
        </dgm:presLayoutVars>
      </dgm:prSet>
      <dgm:spPr/>
    </dgm:pt>
    <dgm:pt modelId="{A2FDD11C-CAB2-BA47-9664-CC79201B2B22}" type="pres">
      <dgm:prSet presAssocID="{78DAF75B-8FC1-954B-868B-02744A49B0A1}" presName="picture_4" presStyleCnt="0"/>
      <dgm:spPr/>
    </dgm:pt>
    <dgm:pt modelId="{17F408C0-4514-024C-8645-6FD522F1AEE4}" type="pres">
      <dgm:prSet presAssocID="{78DAF75B-8FC1-954B-868B-02744A49B0A1}" presName="pictureRepeatNode" presStyleLbl="alignImgPlace1" presStyleIdx="3" presStyleCnt="5"/>
      <dgm:spPr/>
    </dgm:pt>
    <dgm:pt modelId="{9D6A143C-FF56-9B45-B630-D8FD7B593DE0}" type="pres">
      <dgm:prSet presAssocID="{2392F04D-BC0A-C544-BF44-00577B1658B0}" presName="line_4" presStyleLbl="parChTrans1D1" presStyleIdx="2" presStyleCnt="4"/>
      <dgm:spPr/>
    </dgm:pt>
    <dgm:pt modelId="{A66EF69D-CE4E-3844-BBE7-DEC135371724}" type="pres">
      <dgm:prSet presAssocID="{2392F04D-BC0A-C544-BF44-00577B1658B0}" presName="textparent_4" presStyleLbl="node1" presStyleIdx="0" presStyleCnt="0"/>
      <dgm:spPr/>
    </dgm:pt>
    <dgm:pt modelId="{612A4F4B-E17B-9143-9315-915556806BC4}" type="pres">
      <dgm:prSet presAssocID="{2392F04D-BC0A-C544-BF44-00577B1658B0}" presName="text_4" presStyleLbl="revTx" presStyleIdx="2" presStyleCnt="4" custScaleX="175014">
        <dgm:presLayoutVars>
          <dgm:bulletEnabled val="1"/>
        </dgm:presLayoutVars>
      </dgm:prSet>
      <dgm:spPr/>
    </dgm:pt>
    <dgm:pt modelId="{14C1A811-47DE-A24A-AC5B-DE02F123881F}" type="pres">
      <dgm:prSet presAssocID="{A531CA49-A7E9-F742-88E8-32B72A72E776}" presName="picture_5" presStyleCnt="0"/>
      <dgm:spPr/>
    </dgm:pt>
    <dgm:pt modelId="{BEE113A5-045D-0148-8906-4E5E1F8936CE}" type="pres">
      <dgm:prSet presAssocID="{A531CA49-A7E9-F742-88E8-32B72A72E776}" presName="pictureRepeatNode" presStyleLbl="alignImgPlace1" presStyleIdx="4" presStyleCnt="5"/>
      <dgm:spPr/>
    </dgm:pt>
    <dgm:pt modelId="{66F3AA2F-ECB3-FD46-B102-C5077AB960B4}" type="pres">
      <dgm:prSet presAssocID="{70E16DBF-8140-1A47-AA68-B2F4C39BA248}" presName="line_5" presStyleLbl="parChTrans1D1" presStyleIdx="3" presStyleCnt="4"/>
      <dgm:spPr/>
    </dgm:pt>
    <dgm:pt modelId="{871CC351-5EFC-F74F-9BFA-C8E745A24957}" type="pres">
      <dgm:prSet presAssocID="{70E16DBF-8140-1A47-AA68-B2F4C39BA248}" presName="textparent_5" presStyleLbl="node1" presStyleIdx="0" presStyleCnt="0"/>
      <dgm:spPr/>
    </dgm:pt>
    <dgm:pt modelId="{F8F2240B-FA2B-0A46-9517-1E9BFEE3FE36}" type="pres">
      <dgm:prSet presAssocID="{70E16DBF-8140-1A47-AA68-B2F4C39BA248}" presName="text_5" presStyleLbl="revTx" presStyleIdx="3" presStyleCnt="4" custScaleX="259074">
        <dgm:presLayoutVars>
          <dgm:bulletEnabled val="1"/>
        </dgm:presLayoutVars>
      </dgm:prSet>
      <dgm:spPr/>
    </dgm:pt>
  </dgm:ptLst>
  <dgm:cxnLst>
    <dgm:cxn modelId="{DAAD7D0E-3769-744F-9B05-D9122DDDF50C}" type="presOf" srcId="{3D80DED2-BD76-7E47-8790-4D6A214ADCD5}" destId="{A618952B-BFB3-004C-9C74-7BDDA8A865A0}" srcOrd="0" destOrd="0" presId="urn:microsoft.com/office/officeart/2008/layout/CircularPictureCallout"/>
    <dgm:cxn modelId="{B94FC217-F8EA-0C48-9AEE-2F176A63BB5C}" type="presOf" srcId="{2392F04D-BC0A-C544-BF44-00577B1658B0}" destId="{612A4F4B-E17B-9143-9315-915556806BC4}" srcOrd="0" destOrd="0" presId="urn:microsoft.com/office/officeart/2008/layout/CircularPictureCallout"/>
    <dgm:cxn modelId="{3AEB932A-555F-E846-877E-85062396BAF7}" type="presOf" srcId="{E1952D71-2AA1-F848-A101-A8FFFC07EC2C}" destId="{119840AB-BA30-D243-ADDF-ACAE60F9FD1A}" srcOrd="0" destOrd="0" presId="urn:microsoft.com/office/officeart/2008/layout/CircularPictureCallout"/>
    <dgm:cxn modelId="{AB68463B-566D-1B41-B2DA-A70DE344A90D}" srcId="{795ADDE2-BC61-5342-A127-9A197929EE86}" destId="{E1952D71-2AA1-F848-A101-A8FFFC07EC2C}" srcOrd="0" destOrd="0" parTransId="{4535FB2A-7DF5-734B-98D0-99A10FE7B92D}" sibTransId="{BFE8647F-6B5F-EC4F-B74D-AA4E8F49795D}"/>
    <dgm:cxn modelId="{3453643D-CC9D-A24C-AED9-D9E84F994578}" srcId="{795ADDE2-BC61-5342-A127-9A197929EE86}" destId="{2392F04D-BC0A-C544-BF44-00577B1658B0}" srcOrd="3" destOrd="0" parTransId="{FA6D95C6-7833-0841-98FF-4BB42CB64558}" sibTransId="{78DAF75B-8FC1-954B-868B-02744A49B0A1}"/>
    <dgm:cxn modelId="{6697B84A-3079-A245-8741-8F7EE4372334}" srcId="{795ADDE2-BC61-5342-A127-9A197929EE86}" destId="{70E16DBF-8140-1A47-AA68-B2F4C39BA248}" srcOrd="4" destOrd="0" parTransId="{BC5C7AA1-4985-C645-AA96-1CC0BD5684BE}" sibTransId="{A531CA49-A7E9-F742-88E8-32B72A72E776}"/>
    <dgm:cxn modelId="{5F681D8A-2D6A-8647-A8D6-A2CD5914ED50}" type="presOf" srcId="{A531CA49-A7E9-F742-88E8-32B72A72E776}" destId="{BEE113A5-045D-0148-8906-4E5E1F8936CE}" srcOrd="0" destOrd="0" presId="urn:microsoft.com/office/officeart/2008/layout/CircularPictureCallout"/>
    <dgm:cxn modelId="{79BA4F96-815A-3049-8D18-58A24E4A29F8}" type="presOf" srcId="{08161FD0-68F5-6948-A93E-418254FB6C73}" destId="{CF60685B-0E6E-4B43-B358-542CC9EB631D}" srcOrd="0" destOrd="0" presId="urn:microsoft.com/office/officeart/2008/layout/CircularPictureCallout"/>
    <dgm:cxn modelId="{AB0DBE98-6444-CB4C-ABD9-AD4AE0EB0D7C}" srcId="{795ADDE2-BC61-5342-A127-9A197929EE86}" destId="{67379388-C15A-054B-87BA-1F501F30F835}" srcOrd="2" destOrd="0" parTransId="{A442EDD7-C509-CD45-9190-3C7EE959D449}" sibTransId="{3D80DED2-BD76-7E47-8790-4D6A214ADCD5}"/>
    <dgm:cxn modelId="{36A3A299-D87A-C54F-8F0F-128F1635099C}" srcId="{795ADDE2-BC61-5342-A127-9A197929EE86}" destId="{A93EE82C-1452-1548-9F63-FD8D3C1C233F}" srcOrd="1" destOrd="0" parTransId="{EE45A8FE-3E3A-584D-94A0-3FD903B86FF5}" sibTransId="{08161FD0-68F5-6948-A93E-418254FB6C73}"/>
    <dgm:cxn modelId="{31A356B7-BAF6-084D-AF50-926C5572DB6A}" type="presOf" srcId="{A93EE82C-1452-1548-9F63-FD8D3C1C233F}" destId="{55FD4AA8-0B51-FE40-9F9B-5FAEC5B4F574}" srcOrd="0" destOrd="0" presId="urn:microsoft.com/office/officeart/2008/layout/CircularPictureCallout"/>
    <dgm:cxn modelId="{EC31D5C5-CBA9-664B-8615-3051DE7697DC}" type="presOf" srcId="{70E16DBF-8140-1A47-AA68-B2F4C39BA248}" destId="{F8F2240B-FA2B-0A46-9517-1E9BFEE3FE36}" srcOrd="0" destOrd="0" presId="urn:microsoft.com/office/officeart/2008/layout/CircularPictureCallout"/>
    <dgm:cxn modelId="{84065CD0-23A7-EB45-8875-ACECBAAA51A5}" type="presOf" srcId="{795ADDE2-BC61-5342-A127-9A197929EE86}" destId="{FA52BD1B-67CA-6D44-8D65-533E71FC8FB2}" srcOrd="0" destOrd="0" presId="urn:microsoft.com/office/officeart/2008/layout/CircularPictureCallout"/>
    <dgm:cxn modelId="{135135D8-7AF0-8D44-A404-1D32E84A1AA6}" type="presOf" srcId="{78DAF75B-8FC1-954B-868B-02744A49B0A1}" destId="{17F408C0-4514-024C-8645-6FD522F1AEE4}" srcOrd="0" destOrd="0" presId="urn:microsoft.com/office/officeart/2008/layout/CircularPictureCallout"/>
    <dgm:cxn modelId="{12B4BEE0-8F72-0B48-9399-7ECE55E6D502}" type="presOf" srcId="{BFE8647F-6B5F-EC4F-B74D-AA4E8F49795D}" destId="{36F34228-7189-CB42-96F7-FF05C23BC197}" srcOrd="0" destOrd="0" presId="urn:microsoft.com/office/officeart/2008/layout/CircularPictureCallout"/>
    <dgm:cxn modelId="{3E8B80E3-57EA-6B4C-BFBB-517A3DE2BB41}" type="presOf" srcId="{67379388-C15A-054B-87BA-1F501F30F835}" destId="{77C7BA5D-8FB6-2847-8553-C61EC85F2126}" srcOrd="0" destOrd="0" presId="urn:microsoft.com/office/officeart/2008/layout/CircularPictureCallout"/>
    <dgm:cxn modelId="{EC807FB8-30BF-5643-8889-64B16B3A5B0C}" type="presParOf" srcId="{FA52BD1B-67CA-6D44-8D65-533E71FC8FB2}" destId="{4F587E04-57BC-B143-957C-9DD3B47C6A09}" srcOrd="0" destOrd="0" presId="urn:microsoft.com/office/officeart/2008/layout/CircularPictureCallout"/>
    <dgm:cxn modelId="{D9D07166-F034-5B40-92D5-B0E1588CFBE7}" type="presParOf" srcId="{4F587E04-57BC-B143-957C-9DD3B47C6A09}" destId="{C8B09212-D103-0544-AEAD-31B6963B81BF}" srcOrd="0" destOrd="0" presId="urn:microsoft.com/office/officeart/2008/layout/CircularPictureCallout"/>
    <dgm:cxn modelId="{B98AC126-F4BC-1540-B7D8-EE3ADD0088A9}" type="presParOf" srcId="{C8B09212-D103-0544-AEAD-31B6963B81BF}" destId="{36F34228-7189-CB42-96F7-FF05C23BC197}" srcOrd="0" destOrd="0" presId="urn:microsoft.com/office/officeart/2008/layout/CircularPictureCallout"/>
    <dgm:cxn modelId="{AA01C86C-4F9F-5E40-83C7-807B0B27B104}" type="presParOf" srcId="{4F587E04-57BC-B143-957C-9DD3B47C6A09}" destId="{119840AB-BA30-D243-ADDF-ACAE60F9FD1A}" srcOrd="1" destOrd="0" presId="urn:microsoft.com/office/officeart/2008/layout/CircularPictureCallout"/>
    <dgm:cxn modelId="{B2914446-1CE4-DC42-B57E-D9F2D6539BCD}" type="presParOf" srcId="{4F587E04-57BC-B143-957C-9DD3B47C6A09}" destId="{2D44525E-FAA2-9442-A047-01AF6DF7BA6C}" srcOrd="2" destOrd="0" presId="urn:microsoft.com/office/officeart/2008/layout/CircularPictureCallout"/>
    <dgm:cxn modelId="{9DB221F1-10C1-EE4C-A954-A18EAAEC8542}" type="presParOf" srcId="{2D44525E-FAA2-9442-A047-01AF6DF7BA6C}" destId="{CF60685B-0E6E-4B43-B358-542CC9EB631D}" srcOrd="0" destOrd="0" presId="urn:microsoft.com/office/officeart/2008/layout/CircularPictureCallout"/>
    <dgm:cxn modelId="{C3DC112C-62A7-484C-99DB-74DB6FB8E291}" type="presParOf" srcId="{4F587E04-57BC-B143-957C-9DD3B47C6A09}" destId="{B0BAD347-778D-644A-8542-4336599ED62A}" srcOrd="3" destOrd="0" presId="urn:microsoft.com/office/officeart/2008/layout/CircularPictureCallout"/>
    <dgm:cxn modelId="{5C3C71DE-5FC0-1E46-AB6C-F2A34C012190}" type="presParOf" srcId="{4F587E04-57BC-B143-957C-9DD3B47C6A09}" destId="{5B0CF1CD-5A07-CF4F-974F-4031255A4F53}" srcOrd="4" destOrd="0" presId="urn:microsoft.com/office/officeart/2008/layout/CircularPictureCallout"/>
    <dgm:cxn modelId="{83825C64-6423-F049-8684-18F48795E208}" type="presParOf" srcId="{5B0CF1CD-5A07-CF4F-974F-4031255A4F53}" destId="{55FD4AA8-0B51-FE40-9F9B-5FAEC5B4F574}" srcOrd="0" destOrd="0" presId="urn:microsoft.com/office/officeart/2008/layout/CircularPictureCallout"/>
    <dgm:cxn modelId="{668436E9-AE92-7745-9A98-3F9F5B6E4717}" type="presParOf" srcId="{4F587E04-57BC-B143-957C-9DD3B47C6A09}" destId="{0556ACDF-BEAB-5443-B86E-23EF455E1449}" srcOrd="5" destOrd="0" presId="urn:microsoft.com/office/officeart/2008/layout/CircularPictureCallout"/>
    <dgm:cxn modelId="{34F4C1FC-7268-0844-8C83-5667991EF9D1}" type="presParOf" srcId="{0556ACDF-BEAB-5443-B86E-23EF455E1449}" destId="{A618952B-BFB3-004C-9C74-7BDDA8A865A0}" srcOrd="0" destOrd="0" presId="urn:microsoft.com/office/officeart/2008/layout/CircularPictureCallout"/>
    <dgm:cxn modelId="{E1827168-DF83-E840-8769-BDF0E06406D6}" type="presParOf" srcId="{4F587E04-57BC-B143-957C-9DD3B47C6A09}" destId="{B999F760-F1AB-144F-A075-811685D52B06}" srcOrd="6" destOrd="0" presId="urn:microsoft.com/office/officeart/2008/layout/CircularPictureCallout"/>
    <dgm:cxn modelId="{BD3016C2-4507-2C46-B7C9-FB23982C9E43}" type="presParOf" srcId="{4F587E04-57BC-B143-957C-9DD3B47C6A09}" destId="{711CE398-1B71-BE42-9812-AA68999B0C23}" srcOrd="7" destOrd="0" presId="urn:microsoft.com/office/officeart/2008/layout/CircularPictureCallout"/>
    <dgm:cxn modelId="{A4DB7091-D639-B14B-AFE1-DB897DB03D1E}" type="presParOf" srcId="{711CE398-1B71-BE42-9812-AA68999B0C23}" destId="{77C7BA5D-8FB6-2847-8553-C61EC85F2126}" srcOrd="0" destOrd="0" presId="urn:microsoft.com/office/officeart/2008/layout/CircularPictureCallout"/>
    <dgm:cxn modelId="{4AF27ED3-CD7D-E843-8ADA-96B8E0007302}" type="presParOf" srcId="{4F587E04-57BC-B143-957C-9DD3B47C6A09}" destId="{A2FDD11C-CAB2-BA47-9664-CC79201B2B22}" srcOrd="8" destOrd="0" presId="urn:microsoft.com/office/officeart/2008/layout/CircularPictureCallout"/>
    <dgm:cxn modelId="{D54FF394-1729-1A44-A966-3A0A7F906765}" type="presParOf" srcId="{A2FDD11C-CAB2-BA47-9664-CC79201B2B22}" destId="{17F408C0-4514-024C-8645-6FD522F1AEE4}" srcOrd="0" destOrd="0" presId="urn:microsoft.com/office/officeart/2008/layout/CircularPictureCallout"/>
    <dgm:cxn modelId="{C5E9BB4C-45A9-6D4B-A749-BB3E7D05D6C0}" type="presParOf" srcId="{4F587E04-57BC-B143-957C-9DD3B47C6A09}" destId="{9D6A143C-FF56-9B45-B630-D8FD7B593DE0}" srcOrd="9" destOrd="0" presId="urn:microsoft.com/office/officeart/2008/layout/CircularPictureCallout"/>
    <dgm:cxn modelId="{D8B268A1-3B1A-1245-8062-D0B26BF28283}" type="presParOf" srcId="{4F587E04-57BC-B143-957C-9DD3B47C6A09}" destId="{A66EF69D-CE4E-3844-BBE7-DEC135371724}" srcOrd="10" destOrd="0" presId="urn:microsoft.com/office/officeart/2008/layout/CircularPictureCallout"/>
    <dgm:cxn modelId="{6FCA5C61-EC4D-9A48-A8EC-852138754D54}" type="presParOf" srcId="{A66EF69D-CE4E-3844-BBE7-DEC135371724}" destId="{612A4F4B-E17B-9143-9315-915556806BC4}" srcOrd="0" destOrd="0" presId="urn:microsoft.com/office/officeart/2008/layout/CircularPictureCallout"/>
    <dgm:cxn modelId="{0C567EA7-2636-5B42-AB8E-0288391158FB}" type="presParOf" srcId="{4F587E04-57BC-B143-957C-9DD3B47C6A09}" destId="{14C1A811-47DE-A24A-AC5B-DE02F123881F}" srcOrd="11" destOrd="0" presId="urn:microsoft.com/office/officeart/2008/layout/CircularPictureCallout"/>
    <dgm:cxn modelId="{DF2DE105-7FE0-DB45-9719-BCB426EBCB74}" type="presParOf" srcId="{14C1A811-47DE-A24A-AC5B-DE02F123881F}" destId="{BEE113A5-045D-0148-8906-4E5E1F8936CE}" srcOrd="0" destOrd="0" presId="urn:microsoft.com/office/officeart/2008/layout/CircularPictureCallout"/>
    <dgm:cxn modelId="{988E4908-DD45-CF4A-832C-33F8555AE01E}" type="presParOf" srcId="{4F587E04-57BC-B143-957C-9DD3B47C6A09}" destId="{66F3AA2F-ECB3-FD46-B102-C5077AB960B4}" srcOrd="12" destOrd="0" presId="urn:microsoft.com/office/officeart/2008/layout/CircularPictureCallout"/>
    <dgm:cxn modelId="{ED9A60CF-D66A-7E4C-BDE6-D299351E0442}" type="presParOf" srcId="{4F587E04-57BC-B143-957C-9DD3B47C6A09}" destId="{871CC351-5EFC-F74F-9BFA-C8E745A24957}" srcOrd="13" destOrd="0" presId="urn:microsoft.com/office/officeart/2008/layout/CircularPictureCallout"/>
    <dgm:cxn modelId="{9CC8222F-19FF-744A-BDA8-ACC7DA46F68C}" type="presParOf" srcId="{871CC351-5EFC-F74F-9BFA-C8E745A24957}" destId="{F8F2240B-FA2B-0A46-9517-1E9BFEE3FE3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ADDE2-BC61-5342-A127-9A197929EE86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52D71-2AA1-F848-A101-A8FFFC07EC2C}">
      <dgm:prSet/>
      <dgm:spPr/>
      <dgm:t>
        <a:bodyPr/>
        <a:lstStyle/>
        <a:p>
          <a:r>
            <a:rPr lang="en-US" sz="3200"/>
            <a:t>BAPTISM</a:t>
          </a:r>
          <a:endParaRPr lang="en-US" sz="3200">
            <a:solidFill>
              <a:srgbClr val="010000"/>
            </a:solidFill>
            <a:latin typeface="Arial"/>
            <a:cs typeface="Arial"/>
          </a:endParaRPr>
        </a:p>
      </dgm:t>
    </dgm:pt>
    <dgm:pt modelId="{4535FB2A-7DF5-734B-98D0-99A10FE7B92D}" type="parTrans" cxnId="{AB68463B-566D-1B41-B2DA-A70DE344A90D}">
      <dgm:prSet/>
      <dgm:spPr/>
      <dgm:t>
        <a:bodyPr/>
        <a:lstStyle/>
        <a:p>
          <a:endParaRPr lang="en-US"/>
        </a:p>
      </dgm:t>
    </dgm:pt>
    <dgm:pt modelId="{BFE8647F-6B5F-EC4F-B74D-AA4E8F49795D}" type="sibTrans" cxnId="{AB68463B-566D-1B41-B2DA-A70DE344A90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3EE82C-1452-1548-9F63-FD8D3C1C233F}">
      <dgm:prSet phldrT="[Text]" custT="1"/>
      <dgm:spPr/>
      <dgm:t>
        <a:bodyPr/>
        <a:lstStyle/>
        <a:p>
          <a:r>
            <a:rPr lang="en-US" sz="3200" b="0" i="0"/>
            <a:t>Incorporation into Christ’s Church</a:t>
          </a:r>
          <a:endParaRPr lang="en-US" sz="3200" b="0"/>
        </a:p>
      </dgm:t>
    </dgm:pt>
    <dgm:pt modelId="{EE45A8FE-3E3A-584D-94A0-3FD903B86FF5}" type="parTrans" cxnId="{36A3A299-D87A-C54F-8F0F-128F1635099C}">
      <dgm:prSet/>
      <dgm:spPr/>
      <dgm:t>
        <a:bodyPr/>
        <a:lstStyle/>
        <a:p>
          <a:endParaRPr lang="en-US"/>
        </a:p>
      </dgm:t>
    </dgm:pt>
    <dgm:pt modelId="{08161FD0-68F5-6948-A93E-418254FB6C73}" type="sibTrans" cxnId="{36A3A299-D87A-C54F-8F0F-128F1635099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7379388-C15A-054B-87BA-1F501F30F835}">
      <dgm:prSet phldrT="[Text]" custT="1"/>
      <dgm:spPr/>
      <dgm:t>
        <a:bodyPr/>
        <a:lstStyle/>
        <a:p>
          <a:r>
            <a:rPr lang="en-US" sz="3200" b="1" i="0"/>
            <a:t>A sign of “regeneration or the new birth”</a:t>
          </a:r>
          <a:endParaRPr lang="en-US" sz="3200" b="1"/>
        </a:p>
      </dgm:t>
    </dgm:pt>
    <dgm:pt modelId="{A442EDD7-C509-CD45-9190-3C7EE959D449}" type="parTrans" cxnId="{AB0DBE98-6444-CB4C-ABD9-AD4AE0EB0D7C}">
      <dgm:prSet/>
      <dgm:spPr/>
      <dgm:t>
        <a:bodyPr/>
        <a:lstStyle/>
        <a:p>
          <a:endParaRPr lang="en-US"/>
        </a:p>
      </dgm:t>
    </dgm:pt>
    <dgm:pt modelId="{3D80DED2-BD76-7E47-8790-4D6A214ADCD5}" type="sibTrans" cxnId="{AB0DBE98-6444-CB4C-ABD9-AD4AE0EB0D7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2392F04D-BC0A-C544-BF44-00577B1658B0}">
      <dgm:prSet phldrT="[Text]" custT="1"/>
      <dgm:spPr/>
      <dgm:t>
        <a:bodyPr/>
        <a:lstStyle/>
        <a:p>
          <a:r>
            <a:rPr lang="en-US" sz="3200" b="0" i="0"/>
            <a:t>Sign of the covenant between God and God’s people</a:t>
          </a:r>
          <a:endParaRPr lang="en-US" sz="3200"/>
        </a:p>
      </dgm:t>
    </dgm:pt>
    <dgm:pt modelId="{FA6D95C6-7833-0841-98FF-4BB42CB64558}" type="parTrans" cxnId="{3453643D-CC9D-A24C-AED9-D9E84F994578}">
      <dgm:prSet/>
      <dgm:spPr/>
      <dgm:t>
        <a:bodyPr/>
        <a:lstStyle/>
        <a:p>
          <a:endParaRPr lang="en-US"/>
        </a:p>
      </dgm:t>
    </dgm:pt>
    <dgm:pt modelId="{78DAF75B-8FC1-954B-868B-02744A49B0A1}" type="sibTrans" cxnId="{3453643D-CC9D-A24C-AED9-D9E84F99457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0E16DBF-8140-1A47-AA68-B2F4C39BA248}">
      <dgm:prSet phldrT="[Text]" custT="1"/>
      <dgm:spPr/>
      <dgm:t>
        <a:bodyPr/>
        <a:lstStyle/>
        <a:p>
          <a:r>
            <a:rPr lang="en-US" sz="3200" b="0" i="0"/>
            <a:t>Mark of Christian discipleship</a:t>
          </a:r>
          <a:endParaRPr lang="en-US" sz="3200"/>
        </a:p>
      </dgm:t>
    </dgm:pt>
    <dgm:pt modelId="{BC5C7AA1-4985-C645-AA96-1CC0BD5684BE}" type="parTrans" cxnId="{6697B84A-3079-A245-8741-8F7EE4372334}">
      <dgm:prSet/>
      <dgm:spPr/>
      <dgm:t>
        <a:bodyPr/>
        <a:lstStyle/>
        <a:p>
          <a:endParaRPr lang="en-US"/>
        </a:p>
      </dgm:t>
    </dgm:pt>
    <dgm:pt modelId="{A531CA49-A7E9-F742-88E8-32B72A72E776}" type="sibTrans" cxnId="{6697B84A-3079-A245-8741-8F7EE437233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A52BD1B-67CA-6D44-8D65-533E71FC8FB2}" type="pres">
      <dgm:prSet presAssocID="{795ADDE2-BC61-5342-A127-9A197929EE86}" presName="Name0" presStyleCnt="0">
        <dgm:presLayoutVars>
          <dgm:chMax val="7"/>
          <dgm:chPref val="7"/>
          <dgm:dir/>
        </dgm:presLayoutVars>
      </dgm:prSet>
      <dgm:spPr/>
    </dgm:pt>
    <dgm:pt modelId="{4F587E04-57BC-B143-957C-9DD3B47C6A09}" type="pres">
      <dgm:prSet presAssocID="{795ADDE2-BC61-5342-A127-9A197929EE86}" presName="Name1" presStyleCnt="0"/>
      <dgm:spPr/>
    </dgm:pt>
    <dgm:pt modelId="{C8B09212-D103-0544-AEAD-31B6963B81BF}" type="pres">
      <dgm:prSet presAssocID="{BFE8647F-6B5F-EC4F-B74D-AA4E8F49795D}" presName="picture_1" presStyleCnt="0"/>
      <dgm:spPr/>
    </dgm:pt>
    <dgm:pt modelId="{36F34228-7189-CB42-96F7-FF05C23BC197}" type="pres">
      <dgm:prSet presAssocID="{BFE8647F-6B5F-EC4F-B74D-AA4E8F49795D}" presName="pictureRepeatNode" presStyleLbl="alignImgPlace1" presStyleIdx="0" presStyleCnt="5"/>
      <dgm:spPr/>
    </dgm:pt>
    <dgm:pt modelId="{119840AB-BA30-D243-ADDF-ACAE60F9FD1A}" type="pres">
      <dgm:prSet presAssocID="{E1952D71-2AA1-F848-A101-A8FFFC07EC2C}" presName="text_1" presStyleLbl="node1" presStyleIdx="0" presStyleCnt="0" custScaleX="137423" custScaleY="67950" custLinFactNeighborX="-509" custLinFactNeighborY="-19000">
        <dgm:presLayoutVars>
          <dgm:bulletEnabled val="1"/>
        </dgm:presLayoutVars>
      </dgm:prSet>
      <dgm:spPr/>
    </dgm:pt>
    <dgm:pt modelId="{2D44525E-FAA2-9442-A047-01AF6DF7BA6C}" type="pres">
      <dgm:prSet presAssocID="{08161FD0-68F5-6948-A93E-418254FB6C73}" presName="picture_2" presStyleCnt="0"/>
      <dgm:spPr/>
    </dgm:pt>
    <dgm:pt modelId="{CF60685B-0E6E-4B43-B358-542CC9EB631D}" type="pres">
      <dgm:prSet presAssocID="{08161FD0-68F5-6948-A93E-418254FB6C73}" presName="pictureRepeatNode" presStyleLbl="alignImgPlace1" presStyleIdx="1" presStyleCnt="5"/>
      <dgm:spPr/>
    </dgm:pt>
    <dgm:pt modelId="{B0BAD347-778D-644A-8542-4336599ED62A}" type="pres">
      <dgm:prSet presAssocID="{A93EE82C-1452-1548-9F63-FD8D3C1C233F}" presName="line_2" presStyleLbl="parChTrans1D1" presStyleIdx="0" presStyleCnt="4"/>
      <dgm:spPr/>
    </dgm:pt>
    <dgm:pt modelId="{5B0CF1CD-5A07-CF4F-974F-4031255A4F53}" type="pres">
      <dgm:prSet presAssocID="{A93EE82C-1452-1548-9F63-FD8D3C1C233F}" presName="textparent_2" presStyleLbl="node1" presStyleIdx="0" presStyleCnt="0"/>
      <dgm:spPr/>
    </dgm:pt>
    <dgm:pt modelId="{55FD4AA8-0B51-FE40-9F9B-5FAEC5B4F574}" type="pres">
      <dgm:prSet presAssocID="{A93EE82C-1452-1548-9F63-FD8D3C1C233F}" presName="text_2" presStyleLbl="revTx" presStyleIdx="0" presStyleCnt="4" custScaleX="173413">
        <dgm:presLayoutVars>
          <dgm:bulletEnabled val="1"/>
        </dgm:presLayoutVars>
      </dgm:prSet>
      <dgm:spPr/>
    </dgm:pt>
    <dgm:pt modelId="{0556ACDF-BEAB-5443-B86E-23EF455E1449}" type="pres">
      <dgm:prSet presAssocID="{3D80DED2-BD76-7E47-8790-4D6A214ADCD5}" presName="picture_3" presStyleCnt="0"/>
      <dgm:spPr/>
    </dgm:pt>
    <dgm:pt modelId="{A618952B-BFB3-004C-9C74-7BDDA8A865A0}" type="pres">
      <dgm:prSet presAssocID="{3D80DED2-BD76-7E47-8790-4D6A214ADCD5}" presName="pictureRepeatNode" presStyleLbl="alignImgPlace1" presStyleIdx="2" presStyleCnt="5"/>
      <dgm:spPr/>
    </dgm:pt>
    <dgm:pt modelId="{B999F760-F1AB-144F-A075-811685D52B06}" type="pres">
      <dgm:prSet presAssocID="{67379388-C15A-054B-87BA-1F501F30F835}" presName="line_3" presStyleLbl="parChTrans1D1" presStyleIdx="1" presStyleCnt="4"/>
      <dgm:spPr/>
    </dgm:pt>
    <dgm:pt modelId="{711CE398-1B71-BE42-9812-AA68999B0C23}" type="pres">
      <dgm:prSet presAssocID="{67379388-C15A-054B-87BA-1F501F30F835}" presName="textparent_3" presStyleLbl="node1" presStyleIdx="0" presStyleCnt="0"/>
      <dgm:spPr/>
    </dgm:pt>
    <dgm:pt modelId="{77C7BA5D-8FB6-2847-8553-C61EC85F2126}" type="pres">
      <dgm:prSet presAssocID="{67379388-C15A-054B-87BA-1F501F30F835}" presName="text_3" presStyleLbl="revTx" presStyleIdx="1" presStyleCnt="4" custScaleX="188248">
        <dgm:presLayoutVars>
          <dgm:bulletEnabled val="1"/>
        </dgm:presLayoutVars>
      </dgm:prSet>
      <dgm:spPr/>
    </dgm:pt>
    <dgm:pt modelId="{A2FDD11C-CAB2-BA47-9664-CC79201B2B22}" type="pres">
      <dgm:prSet presAssocID="{78DAF75B-8FC1-954B-868B-02744A49B0A1}" presName="picture_4" presStyleCnt="0"/>
      <dgm:spPr/>
    </dgm:pt>
    <dgm:pt modelId="{17F408C0-4514-024C-8645-6FD522F1AEE4}" type="pres">
      <dgm:prSet presAssocID="{78DAF75B-8FC1-954B-868B-02744A49B0A1}" presName="pictureRepeatNode" presStyleLbl="alignImgPlace1" presStyleIdx="3" presStyleCnt="5"/>
      <dgm:spPr/>
    </dgm:pt>
    <dgm:pt modelId="{9D6A143C-FF56-9B45-B630-D8FD7B593DE0}" type="pres">
      <dgm:prSet presAssocID="{2392F04D-BC0A-C544-BF44-00577B1658B0}" presName="line_4" presStyleLbl="parChTrans1D1" presStyleIdx="2" presStyleCnt="4"/>
      <dgm:spPr/>
    </dgm:pt>
    <dgm:pt modelId="{A66EF69D-CE4E-3844-BBE7-DEC135371724}" type="pres">
      <dgm:prSet presAssocID="{2392F04D-BC0A-C544-BF44-00577B1658B0}" presName="textparent_4" presStyleLbl="node1" presStyleIdx="0" presStyleCnt="0"/>
      <dgm:spPr/>
    </dgm:pt>
    <dgm:pt modelId="{612A4F4B-E17B-9143-9315-915556806BC4}" type="pres">
      <dgm:prSet presAssocID="{2392F04D-BC0A-C544-BF44-00577B1658B0}" presName="text_4" presStyleLbl="revTx" presStyleIdx="2" presStyleCnt="4" custScaleX="175014">
        <dgm:presLayoutVars>
          <dgm:bulletEnabled val="1"/>
        </dgm:presLayoutVars>
      </dgm:prSet>
      <dgm:spPr/>
    </dgm:pt>
    <dgm:pt modelId="{14C1A811-47DE-A24A-AC5B-DE02F123881F}" type="pres">
      <dgm:prSet presAssocID="{A531CA49-A7E9-F742-88E8-32B72A72E776}" presName="picture_5" presStyleCnt="0"/>
      <dgm:spPr/>
    </dgm:pt>
    <dgm:pt modelId="{BEE113A5-045D-0148-8906-4E5E1F8936CE}" type="pres">
      <dgm:prSet presAssocID="{A531CA49-A7E9-F742-88E8-32B72A72E776}" presName="pictureRepeatNode" presStyleLbl="alignImgPlace1" presStyleIdx="4" presStyleCnt="5"/>
      <dgm:spPr/>
    </dgm:pt>
    <dgm:pt modelId="{66F3AA2F-ECB3-FD46-B102-C5077AB960B4}" type="pres">
      <dgm:prSet presAssocID="{70E16DBF-8140-1A47-AA68-B2F4C39BA248}" presName="line_5" presStyleLbl="parChTrans1D1" presStyleIdx="3" presStyleCnt="4"/>
      <dgm:spPr/>
    </dgm:pt>
    <dgm:pt modelId="{871CC351-5EFC-F74F-9BFA-C8E745A24957}" type="pres">
      <dgm:prSet presAssocID="{70E16DBF-8140-1A47-AA68-B2F4C39BA248}" presName="textparent_5" presStyleLbl="node1" presStyleIdx="0" presStyleCnt="0"/>
      <dgm:spPr/>
    </dgm:pt>
    <dgm:pt modelId="{F8F2240B-FA2B-0A46-9517-1E9BFEE3FE36}" type="pres">
      <dgm:prSet presAssocID="{70E16DBF-8140-1A47-AA68-B2F4C39BA248}" presName="text_5" presStyleLbl="revTx" presStyleIdx="3" presStyleCnt="4" custScaleX="259074">
        <dgm:presLayoutVars>
          <dgm:bulletEnabled val="1"/>
        </dgm:presLayoutVars>
      </dgm:prSet>
      <dgm:spPr/>
    </dgm:pt>
  </dgm:ptLst>
  <dgm:cxnLst>
    <dgm:cxn modelId="{DAAD7D0E-3769-744F-9B05-D9122DDDF50C}" type="presOf" srcId="{3D80DED2-BD76-7E47-8790-4D6A214ADCD5}" destId="{A618952B-BFB3-004C-9C74-7BDDA8A865A0}" srcOrd="0" destOrd="0" presId="urn:microsoft.com/office/officeart/2008/layout/CircularPictureCallout"/>
    <dgm:cxn modelId="{B94FC217-F8EA-0C48-9AEE-2F176A63BB5C}" type="presOf" srcId="{2392F04D-BC0A-C544-BF44-00577B1658B0}" destId="{612A4F4B-E17B-9143-9315-915556806BC4}" srcOrd="0" destOrd="0" presId="urn:microsoft.com/office/officeart/2008/layout/CircularPictureCallout"/>
    <dgm:cxn modelId="{3AEB932A-555F-E846-877E-85062396BAF7}" type="presOf" srcId="{E1952D71-2AA1-F848-A101-A8FFFC07EC2C}" destId="{119840AB-BA30-D243-ADDF-ACAE60F9FD1A}" srcOrd="0" destOrd="0" presId="urn:microsoft.com/office/officeart/2008/layout/CircularPictureCallout"/>
    <dgm:cxn modelId="{AB68463B-566D-1B41-B2DA-A70DE344A90D}" srcId="{795ADDE2-BC61-5342-A127-9A197929EE86}" destId="{E1952D71-2AA1-F848-A101-A8FFFC07EC2C}" srcOrd="0" destOrd="0" parTransId="{4535FB2A-7DF5-734B-98D0-99A10FE7B92D}" sibTransId="{BFE8647F-6B5F-EC4F-B74D-AA4E8F49795D}"/>
    <dgm:cxn modelId="{3453643D-CC9D-A24C-AED9-D9E84F994578}" srcId="{795ADDE2-BC61-5342-A127-9A197929EE86}" destId="{2392F04D-BC0A-C544-BF44-00577B1658B0}" srcOrd="3" destOrd="0" parTransId="{FA6D95C6-7833-0841-98FF-4BB42CB64558}" sibTransId="{78DAF75B-8FC1-954B-868B-02744A49B0A1}"/>
    <dgm:cxn modelId="{6697B84A-3079-A245-8741-8F7EE4372334}" srcId="{795ADDE2-BC61-5342-A127-9A197929EE86}" destId="{70E16DBF-8140-1A47-AA68-B2F4C39BA248}" srcOrd="4" destOrd="0" parTransId="{BC5C7AA1-4985-C645-AA96-1CC0BD5684BE}" sibTransId="{A531CA49-A7E9-F742-88E8-32B72A72E776}"/>
    <dgm:cxn modelId="{5F681D8A-2D6A-8647-A8D6-A2CD5914ED50}" type="presOf" srcId="{A531CA49-A7E9-F742-88E8-32B72A72E776}" destId="{BEE113A5-045D-0148-8906-4E5E1F8936CE}" srcOrd="0" destOrd="0" presId="urn:microsoft.com/office/officeart/2008/layout/CircularPictureCallout"/>
    <dgm:cxn modelId="{79BA4F96-815A-3049-8D18-58A24E4A29F8}" type="presOf" srcId="{08161FD0-68F5-6948-A93E-418254FB6C73}" destId="{CF60685B-0E6E-4B43-B358-542CC9EB631D}" srcOrd="0" destOrd="0" presId="urn:microsoft.com/office/officeart/2008/layout/CircularPictureCallout"/>
    <dgm:cxn modelId="{AB0DBE98-6444-CB4C-ABD9-AD4AE0EB0D7C}" srcId="{795ADDE2-BC61-5342-A127-9A197929EE86}" destId="{67379388-C15A-054B-87BA-1F501F30F835}" srcOrd="2" destOrd="0" parTransId="{A442EDD7-C509-CD45-9190-3C7EE959D449}" sibTransId="{3D80DED2-BD76-7E47-8790-4D6A214ADCD5}"/>
    <dgm:cxn modelId="{36A3A299-D87A-C54F-8F0F-128F1635099C}" srcId="{795ADDE2-BC61-5342-A127-9A197929EE86}" destId="{A93EE82C-1452-1548-9F63-FD8D3C1C233F}" srcOrd="1" destOrd="0" parTransId="{EE45A8FE-3E3A-584D-94A0-3FD903B86FF5}" sibTransId="{08161FD0-68F5-6948-A93E-418254FB6C73}"/>
    <dgm:cxn modelId="{31A356B7-BAF6-084D-AF50-926C5572DB6A}" type="presOf" srcId="{A93EE82C-1452-1548-9F63-FD8D3C1C233F}" destId="{55FD4AA8-0B51-FE40-9F9B-5FAEC5B4F574}" srcOrd="0" destOrd="0" presId="urn:microsoft.com/office/officeart/2008/layout/CircularPictureCallout"/>
    <dgm:cxn modelId="{EC31D5C5-CBA9-664B-8615-3051DE7697DC}" type="presOf" srcId="{70E16DBF-8140-1A47-AA68-B2F4C39BA248}" destId="{F8F2240B-FA2B-0A46-9517-1E9BFEE3FE36}" srcOrd="0" destOrd="0" presId="urn:microsoft.com/office/officeart/2008/layout/CircularPictureCallout"/>
    <dgm:cxn modelId="{84065CD0-23A7-EB45-8875-ACECBAAA51A5}" type="presOf" srcId="{795ADDE2-BC61-5342-A127-9A197929EE86}" destId="{FA52BD1B-67CA-6D44-8D65-533E71FC8FB2}" srcOrd="0" destOrd="0" presId="urn:microsoft.com/office/officeart/2008/layout/CircularPictureCallout"/>
    <dgm:cxn modelId="{135135D8-7AF0-8D44-A404-1D32E84A1AA6}" type="presOf" srcId="{78DAF75B-8FC1-954B-868B-02744A49B0A1}" destId="{17F408C0-4514-024C-8645-6FD522F1AEE4}" srcOrd="0" destOrd="0" presId="urn:microsoft.com/office/officeart/2008/layout/CircularPictureCallout"/>
    <dgm:cxn modelId="{12B4BEE0-8F72-0B48-9399-7ECE55E6D502}" type="presOf" srcId="{BFE8647F-6B5F-EC4F-B74D-AA4E8F49795D}" destId="{36F34228-7189-CB42-96F7-FF05C23BC197}" srcOrd="0" destOrd="0" presId="urn:microsoft.com/office/officeart/2008/layout/CircularPictureCallout"/>
    <dgm:cxn modelId="{3E8B80E3-57EA-6B4C-BFBB-517A3DE2BB41}" type="presOf" srcId="{67379388-C15A-054B-87BA-1F501F30F835}" destId="{77C7BA5D-8FB6-2847-8553-C61EC85F2126}" srcOrd="0" destOrd="0" presId="urn:microsoft.com/office/officeart/2008/layout/CircularPictureCallout"/>
    <dgm:cxn modelId="{EC807FB8-30BF-5643-8889-64B16B3A5B0C}" type="presParOf" srcId="{FA52BD1B-67CA-6D44-8D65-533E71FC8FB2}" destId="{4F587E04-57BC-B143-957C-9DD3B47C6A09}" srcOrd="0" destOrd="0" presId="urn:microsoft.com/office/officeart/2008/layout/CircularPictureCallout"/>
    <dgm:cxn modelId="{D9D07166-F034-5B40-92D5-B0E1588CFBE7}" type="presParOf" srcId="{4F587E04-57BC-B143-957C-9DD3B47C6A09}" destId="{C8B09212-D103-0544-AEAD-31B6963B81BF}" srcOrd="0" destOrd="0" presId="urn:microsoft.com/office/officeart/2008/layout/CircularPictureCallout"/>
    <dgm:cxn modelId="{B98AC126-F4BC-1540-B7D8-EE3ADD0088A9}" type="presParOf" srcId="{C8B09212-D103-0544-AEAD-31B6963B81BF}" destId="{36F34228-7189-CB42-96F7-FF05C23BC197}" srcOrd="0" destOrd="0" presId="urn:microsoft.com/office/officeart/2008/layout/CircularPictureCallout"/>
    <dgm:cxn modelId="{AA01C86C-4F9F-5E40-83C7-807B0B27B104}" type="presParOf" srcId="{4F587E04-57BC-B143-957C-9DD3B47C6A09}" destId="{119840AB-BA30-D243-ADDF-ACAE60F9FD1A}" srcOrd="1" destOrd="0" presId="urn:microsoft.com/office/officeart/2008/layout/CircularPictureCallout"/>
    <dgm:cxn modelId="{B2914446-1CE4-DC42-B57E-D9F2D6539BCD}" type="presParOf" srcId="{4F587E04-57BC-B143-957C-9DD3B47C6A09}" destId="{2D44525E-FAA2-9442-A047-01AF6DF7BA6C}" srcOrd="2" destOrd="0" presId="urn:microsoft.com/office/officeart/2008/layout/CircularPictureCallout"/>
    <dgm:cxn modelId="{9DB221F1-10C1-EE4C-A954-A18EAAEC8542}" type="presParOf" srcId="{2D44525E-FAA2-9442-A047-01AF6DF7BA6C}" destId="{CF60685B-0E6E-4B43-B358-542CC9EB631D}" srcOrd="0" destOrd="0" presId="urn:microsoft.com/office/officeart/2008/layout/CircularPictureCallout"/>
    <dgm:cxn modelId="{C3DC112C-62A7-484C-99DB-74DB6FB8E291}" type="presParOf" srcId="{4F587E04-57BC-B143-957C-9DD3B47C6A09}" destId="{B0BAD347-778D-644A-8542-4336599ED62A}" srcOrd="3" destOrd="0" presId="urn:microsoft.com/office/officeart/2008/layout/CircularPictureCallout"/>
    <dgm:cxn modelId="{5C3C71DE-5FC0-1E46-AB6C-F2A34C012190}" type="presParOf" srcId="{4F587E04-57BC-B143-957C-9DD3B47C6A09}" destId="{5B0CF1CD-5A07-CF4F-974F-4031255A4F53}" srcOrd="4" destOrd="0" presId="urn:microsoft.com/office/officeart/2008/layout/CircularPictureCallout"/>
    <dgm:cxn modelId="{83825C64-6423-F049-8684-18F48795E208}" type="presParOf" srcId="{5B0CF1CD-5A07-CF4F-974F-4031255A4F53}" destId="{55FD4AA8-0B51-FE40-9F9B-5FAEC5B4F574}" srcOrd="0" destOrd="0" presId="urn:microsoft.com/office/officeart/2008/layout/CircularPictureCallout"/>
    <dgm:cxn modelId="{668436E9-AE92-7745-9A98-3F9F5B6E4717}" type="presParOf" srcId="{4F587E04-57BC-B143-957C-9DD3B47C6A09}" destId="{0556ACDF-BEAB-5443-B86E-23EF455E1449}" srcOrd="5" destOrd="0" presId="urn:microsoft.com/office/officeart/2008/layout/CircularPictureCallout"/>
    <dgm:cxn modelId="{34F4C1FC-7268-0844-8C83-5667991EF9D1}" type="presParOf" srcId="{0556ACDF-BEAB-5443-B86E-23EF455E1449}" destId="{A618952B-BFB3-004C-9C74-7BDDA8A865A0}" srcOrd="0" destOrd="0" presId="urn:microsoft.com/office/officeart/2008/layout/CircularPictureCallout"/>
    <dgm:cxn modelId="{E1827168-DF83-E840-8769-BDF0E06406D6}" type="presParOf" srcId="{4F587E04-57BC-B143-957C-9DD3B47C6A09}" destId="{B999F760-F1AB-144F-A075-811685D52B06}" srcOrd="6" destOrd="0" presId="urn:microsoft.com/office/officeart/2008/layout/CircularPictureCallout"/>
    <dgm:cxn modelId="{BD3016C2-4507-2C46-B7C9-FB23982C9E43}" type="presParOf" srcId="{4F587E04-57BC-B143-957C-9DD3B47C6A09}" destId="{711CE398-1B71-BE42-9812-AA68999B0C23}" srcOrd="7" destOrd="0" presId="urn:microsoft.com/office/officeart/2008/layout/CircularPictureCallout"/>
    <dgm:cxn modelId="{A4DB7091-D639-B14B-AFE1-DB897DB03D1E}" type="presParOf" srcId="{711CE398-1B71-BE42-9812-AA68999B0C23}" destId="{77C7BA5D-8FB6-2847-8553-C61EC85F2126}" srcOrd="0" destOrd="0" presId="urn:microsoft.com/office/officeart/2008/layout/CircularPictureCallout"/>
    <dgm:cxn modelId="{4AF27ED3-CD7D-E843-8ADA-96B8E0007302}" type="presParOf" srcId="{4F587E04-57BC-B143-957C-9DD3B47C6A09}" destId="{A2FDD11C-CAB2-BA47-9664-CC79201B2B22}" srcOrd="8" destOrd="0" presId="urn:microsoft.com/office/officeart/2008/layout/CircularPictureCallout"/>
    <dgm:cxn modelId="{D54FF394-1729-1A44-A966-3A0A7F906765}" type="presParOf" srcId="{A2FDD11C-CAB2-BA47-9664-CC79201B2B22}" destId="{17F408C0-4514-024C-8645-6FD522F1AEE4}" srcOrd="0" destOrd="0" presId="urn:microsoft.com/office/officeart/2008/layout/CircularPictureCallout"/>
    <dgm:cxn modelId="{C5E9BB4C-45A9-6D4B-A749-BB3E7D05D6C0}" type="presParOf" srcId="{4F587E04-57BC-B143-957C-9DD3B47C6A09}" destId="{9D6A143C-FF56-9B45-B630-D8FD7B593DE0}" srcOrd="9" destOrd="0" presId="urn:microsoft.com/office/officeart/2008/layout/CircularPictureCallout"/>
    <dgm:cxn modelId="{D8B268A1-3B1A-1245-8062-D0B26BF28283}" type="presParOf" srcId="{4F587E04-57BC-B143-957C-9DD3B47C6A09}" destId="{A66EF69D-CE4E-3844-BBE7-DEC135371724}" srcOrd="10" destOrd="0" presId="urn:microsoft.com/office/officeart/2008/layout/CircularPictureCallout"/>
    <dgm:cxn modelId="{6FCA5C61-EC4D-9A48-A8EC-852138754D54}" type="presParOf" srcId="{A66EF69D-CE4E-3844-BBE7-DEC135371724}" destId="{612A4F4B-E17B-9143-9315-915556806BC4}" srcOrd="0" destOrd="0" presId="urn:microsoft.com/office/officeart/2008/layout/CircularPictureCallout"/>
    <dgm:cxn modelId="{0C567EA7-2636-5B42-AB8E-0288391158FB}" type="presParOf" srcId="{4F587E04-57BC-B143-957C-9DD3B47C6A09}" destId="{14C1A811-47DE-A24A-AC5B-DE02F123881F}" srcOrd="11" destOrd="0" presId="urn:microsoft.com/office/officeart/2008/layout/CircularPictureCallout"/>
    <dgm:cxn modelId="{DF2DE105-7FE0-DB45-9719-BCB426EBCB74}" type="presParOf" srcId="{14C1A811-47DE-A24A-AC5B-DE02F123881F}" destId="{BEE113A5-045D-0148-8906-4E5E1F8936CE}" srcOrd="0" destOrd="0" presId="urn:microsoft.com/office/officeart/2008/layout/CircularPictureCallout"/>
    <dgm:cxn modelId="{988E4908-DD45-CF4A-832C-33F8555AE01E}" type="presParOf" srcId="{4F587E04-57BC-B143-957C-9DD3B47C6A09}" destId="{66F3AA2F-ECB3-FD46-B102-C5077AB960B4}" srcOrd="12" destOrd="0" presId="urn:microsoft.com/office/officeart/2008/layout/CircularPictureCallout"/>
    <dgm:cxn modelId="{ED9A60CF-D66A-7E4C-BDE6-D299351E0442}" type="presParOf" srcId="{4F587E04-57BC-B143-957C-9DD3B47C6A09}" destId="{871CC351-5EFC-F74F-9BFA-C8E745A24957}" srcOrd="13" destOrd="0" presId="urn:microsoft.com/office/officeart/2008/layout/CircularPictureCallout"/>
    <dgm:cxn modelId="{9CC8222F-19FF-744A-BDA8-ACC7DA46F68C}" type="presParOf" srcId="{871CC351-5EFC-F74F-9BFA-C8E745A24957}" destId="{F8F2240B-FA2B-0A46-9517-1E9BFEE3FE3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ADDE2-BC61-5342-A127-9A197929EE86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52D71-2AA1-F848-A101-A8FFFC07EC2C}">
      <dgm:prSet/>
      <dgm:spPr/>
      <dgm:t>
        <a:bodyPr/>
        <a:lstStyle/>
        <a:p>
          <a:r>
            <a:rPr lang="en-US" sz="3200"/>
            <a:t>BAPTISM</a:t>
          </a:r>
          <a:endParaRPr lang="en-US" sz="3200">
            <a:solidFill>
              <a:srgbClr val="010000"/>
            </a:solidFill>
            <a:latin typeface="Arial"/>
            <a:cs typeface="Arial"/>
          </a:endParaRPr>
        </a:p>
      </dgm:t>
    </dgm:pt>
    <dgm:pt modelId="{4535FB2A-7DF5-734B-98D0-99A10FE7B92D}" type="parTrans" cxnId="{AB68463B-566D-1B41-B2DA-A70DE344A90D}">
      <dgm:prSet/>
      <dgm:spPr/>
      <dgm:t>
        <a:bodyPr/>
        <a:lstStyle/>
        <a:p>
          <a:endParaRPr lang="en-US"/>
        </a:p>
      </dgm:t>
    </dgm:pt>
    <dgm:pt modelId="{BFE8647F-6B5F-EC4F-B74D-AA4E8F49795D}" type="sibTrans" cxnId="{AB68463B-566D-1B41-B2DA-A70DE344A90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3EE82C-1452-1548-9F63-FD8D3C1C233F}">
      <dgm:prSet phldrT="[Text]" custT="1"/>
      <dgm:spPr/>
      <dgm:t>
        <a:bodyPr/>
        <a:lstStyle/>
        <a:p>
          <a:r>
            <a:rPr lang="en-US" sz="3200" b="0" i="0"/>
            <a:t>Incorporation into Christ’s Church</a:t>
          </a:r>
          <a:endParaRPr lang="en-US" sz="3200" b="0"/>
        </a:p>
      </dgm:t>
    </dgm:pt>
    <dgm:pt modelId="{EE45A8FE-3E3A-584D-94A0-3FD903B86FF5}" type="parTrans" cxnId="{36A3A299-D87A-C54F-8F0F-128F1635099C}">
      <dgm:prSet/>
      <dgm:spPr/>
      <dgm:t>
        <a:bodyPr/>
        <a:lstStyle/>
        <a:p>
          <a:endParaRPr lang="en-US"/>
        </a:p>
      </dgm:t>
    </dgm:pt>
    <dgm:pt modelId="{08161FD0-68F5-6948-A93E-418254FB6C73}" type="sibTrans" cxnId="{36A3A299-D87A-C54F-8F0F-128F1635099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7379388-C15A-054B-87BA-1F501F30F835}">
      <dgm:prSet phldrT="[Text]" custT="1"/>
      <dgm:spPr/>
      <dgm:t>
        <a:bodyPr/>
        <a:lstStyle/>
        <a:p>
          <a:r>
            <a:rPr lang="en-US" sz="3200" i="0"/>
            <a:t>A sign of “regeneration or the new birth”</a:t>
          </a:r>
          <a:endParaRPr lang="en-US" sz="3200"/>
        </a:p>
      </dgm:t>
    </dgm:pt>
    <dgm:pt modelId="{A442EDD7-C509-CD45-9190-3C7EE959D449}" type="parTrans" cxnId="{AB0DBE98-6444-CB4C-ABD9-AD4AE0EB0D7C}">
      <dgm:prSet/>
      <dgm:spPr/>
      <dgm:t>
        <a:bodyPr/>
        <a:lstStyle/>
        <a:p>
          <a:endParaRPr lang="en-US"/>
        </a:p>
      </dgm:t>
    </dgm:pt>
    <dgm:pt modelId="{3D80DED2-BD76-7E47-8790-4D6A214ADCD5}" type="sibTrans" cxnId="{AB0DBE98-6444-CB4C-ABD9-AD4AE0EB0D7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2392F04D-BC0A-C544-BF44-00577B1658B0}">
      <dgm:prSet phldrT="[Text]" custT="1"/>
      <dgm:spPr/>
      <dgm:t>
        <a:bodyPr/>
        <a:lstStyle/>
        <a:p>
          <a:r>
            <a:rPr lang="en-US" sz="3200" b="1" i="0"/>
            <a:t>Sign of the covenant between God and God’s people</a:t>
          </a:r>
          <a:endParaRPr lang="en-US" sz="3200" b="1"/>
        </a:p>
      </dgm:t>
    </dgm:pt>
    <dgm:pt modelId="{FA6D95C6-7833-0841-98FF-4BB42CB64558}" type="parTrans" cxnId="{3453643D-CC9D-A24C-AED9-D9E84F994578}">
      <dgm:prSet/>
      <dgm:spPr/>
      <dgm:t>
        <a:bodyPr/>
        <a:lstStyle/>
        <a:p>
          <a:endParaRPr lang="en-US"/>
        </a:p>
      </dgm:t>
    </dgm:pt>
    <dgm:pt modelId="{78DAF75B-8FC1-954B-868B-02744A49B0A1}" type="sibTrans" cxnId="{3453643D-CC9D-A24C-AED9-D9E84F99457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0E16DBF-8140-1A47-AA68-B2F4C39BA248}">
      <dgm:prSet phldrT="[Text]" custT="1"/>
      <dgm:spPr/>
      <dgm:t>
        <a:bodyPr/>
        <a:lstStyle/>
        <a:p>
          <a:r>
            <a:rPr lang="en-US" sz="3200" b="0" i="0"/>
            <a:t>Mark of Christian discipleship</a:t>
          </a:r>
          <a:endParaRPr lang="en-US" sz="3200"/>
        </a:p>
      </dgm:t>
    </dgm:pt>
    <dgm:pt modelId="{BC5C7AA1-4985-C645-AA96-1CC0BD5684BE}" type="parTrans" cxnId="{6697B84A-3079-A245-8741-8F7EE4372334}">
      <dgm:prSet/>
      <dgm:spPr/>
      <dgm:t>
        <a:bodyPr/>
        <a:lstStyle/>
        <a:p>
          <a:endParaRPr lang="en-US"/>
        </a:p>
      </dgm:t>
    </dgm:pt>
    <dgm:pt modelId="{A531CA49-A7E9-F742-88E8-32B72A72E776}" type="sibTrans" cxnId="{6697B84A-3079-A245-8741-8F7EE437233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A52BD1B-67CA-6D44-8D65-533E71FC8FB2}" type="pres">
      <dgm:prSet presAssocID="{795ADDE2-BC61-5342-A127-9A197929EE86}" presName="Name0" presStyleCnt="0">
        <dgm:presLayoutVars>
          <dgm:chMax val="7"/>
          <dgm:chPref val="7"/>
          <dgm:dir/>
        </dgm:presLayoutVars>
      </dgm:prSet>
      <dgm:spPr/>
    </dgm:pt>
    <dgm:pt modelId="{4F587E04-57BC-B143-957C-9DD3B47C6A09}" type="pres">
      <dgm:prSet presAssocID="{795ADDE2-BC61-5342-A127-9A197929EE86}" presName="Name1" presStyleCnt="0"/>
      <dgm:spPr/>
    </dgm:pt>
    <dgm:pt modelId="{C8B09212-D103-0544-AEAD-31B6963B81BF}" type="pres">
      <dgm:prSet presAssocID="{BFE8647F-6B5F-EC4F-B74D-AA4E8F49795D}" presName="picture_1" presStyleCnt="0"/>
      <dgm:spPr/>
    </dgm:pt>
    <dgm:pt modelId="{36F34228-7189-CB42-96F7-FF05C23BC197}" type="pres">
      <dgm:prSet presAssocID="{BFE8647F-6B5F-EC4F-B74D-AA4E8F49795D}" presName="pictureRepeatNode" presStyleLbl="alignImgPlace1" presStyleIdx="0" presStyleCnt="5"/>
      <dgm:spPr/>
    </dgm:pt>
    <dgm:pt modelId="{119840AB-BA30-D243-ADDF-ACAE60F9FD1A}" type="pres">
      <dgm:prSet presAssocID="{E1952D71-2AA1-F848-A101-A8FFFC07EC2C}" presName="text_1" presStyleLbl="node1" presStyleIdx="0" presStyleCnt="0" custScaleX="137423" custScaleY="67950" custLinFactNeighborX="-509" custLinFactNeighborY="-19000">
        <dgm:presLayoutVars>
          <dgm:bulletEnabled val="1"/>
        </dgm:presLayoutVars>
      </dgm:prSet>
      <dgm:spPr/>
    </dgm:pt>
    <dgm:pt modelId="{2D44525E-FAA2-9442-A047-01AF6DF7BA6C}" type="pres">
      <dgm:prSet presAssocID="{08161FD0-68F5-6948-A93E-418254FB6C73}" presName="picture_2" presStyleCnt="0"/>
      <dgm:spPr/>
    </dgm:pt>
    <dgm:pt modelId="{CF60685B-0E6E-4B43-B358-542CC9EB631D}" type="pres">
      <dgm:prSet presAssocID="{08161FD0-68F5-6948-A93E-418254FB6C73}" presName="pictureRepeatNode" presStyleLbl="alignImgPlace1" presStyleIdx="1" presStyleCnt="5"/>
      <dgm:spPr/>
    </dgm:pt>
    <dgm:pt modelId="{B0BAD347-778D-644A-8542-4336599ED62A}" type="pres">
      <dgm:prSet presAssocID="{A93EE82C-1452-1548-9F63-FD8D3C1C233F}" presName="line_2" presStyleLbl="parChTrans1D1" presStyleIdx="0" presStyleCnt="4"/>
      <dgm:spPr/>
    </dgm:pt>
    <dgm:pt modelId="{5B0CF1CD-5A07-CF4F-974F-4031255A4F53}" type="pres">
      <dgm:prSet presAssocID="{A93EE82C-1452-1548-9F63-FD8D3C1C233F}" presName="textparent_2" presStyleLbl="node1" presStyleIdx="0" presStyleCnt="0"/>
      <dgm:spPr/>
    </dgm:pt>
    <dgm:pt modelId="{55FD4AA8-0B51-FE40-9F9B-5FAEC5B4F574}" type="pres">
      <dgm:prSet presAssocID="{A93EE82C-1452-1548-9F63-FD8D3C1C233F}" presName="text_2" presStyleLbl="revTx" presStyleIdx="0" presStyleCnt="4" custScaleX="173413">
        <dgm:presLayoutVars>
          <dgm:bulletEnabled val="1"/>
        </dgm:presLayoutVars>
      </dgm:prSet>
      <dgm:spPr/>
    </dgm:pt>
    <dgm:pt modelId="{0556ACDF-BEAB-5443-B86E-23EF455E1449}" type="pres">
      <dgm:prSet presAssocID="{3D80DED2-BD76-7E47-8790-4D6A214ADCD5}" presName="picture_3" presStyleCnt="0"/>
      <dgm:spPr/>
    </dgm:pt>
    <dgm:pt modelId="{A618952B-BFB3-004C-9C74-7BDDA8A865A0}" type="pres">
      <dgm:prSet presAssocID="{3D80DED2-BD76-7E47-8790-4D6A214ADCD5}" presName="pictureRepeatNode" presStyleLbl="alignImgPlace1" presStyleIdx="2" presStyleCnt="5"/>
      <dgm:spPr/>
    </dgm:pt>
    <dgm:pt modelId="{B999F760-F1AB-144F-A075-811685D52B06}" type="pres">
      <dgm:prSet presAssocID="{67379388-C15A-054B-87BA-1F501F30F835}" presName="line_3" presStyleLbl="parChTrans1D1" presStyleIdx="1" presStyleCnt="4"/>
      <dgm:spPr/>
    </dgm:pt>
    <dgm:pt modelId="{711CE398-1B71-BE42-9812-AA68999B0C23}" type="pres">
      <dgm:prSet presAssocID="{67379388-C15A-054B-87BA-1F501F30F835}" presName="textparent_3" presStyleLbl="node1" presStyleIdx="0" presStyleCnt="0"/>
      <dgm:spPr/>
    </dgm:pt>
    <dgm:pt modelId="{77C7BA5D-8FB6-2847-8553-C61EC85F2126}" type="pres">
      <dgm:prSet presAssocID="{67379388-C15A-054B-87BA-1F501F30F835}" presName="text_3" presStyleLbl="revTx" presStyleIdx="1" presStyleCnt="4" custScaleX="188248">
        <dgm:presLayoutVars>
          <dgm:bulletEnabled val="1"/>
        </dgm:presLayoutVars>
      </dgm:prSet>
      <dgm:spPr/>
    </dgm:pt>
    <dgm:pt modelId="{A2FDD11C-CAB2-BA47-9664-CC79201B2B22}" type="pres">
      <dgm:prSet presAssocID="{78DAF75B-8FC1-954B-868B-02744A49B0A1}" presName="picture_4" presStyleCnt="0"/>
      <dgm:spPr/>
    </dgm:pt>
    <dgm:pt modelId="{17F408C0-4514-024C-8645-6FD522F1AEE4}" type="pres">
      <dgm:prSet presAssocID="{78DAF75B-8FC1-954B-868B-02744A49B0A1}" presName="pictureRepeatNode" presStyleLbl="alignImgPlace1" presStyleIdx="3" presStyleCnt="5"/>
      <dgm:spPr/>
    </dgm:pt>
    <dgm:pt modelId="{9D6A143C-FF56-9B45-B630-D8FD7B593DE0}" type="pres">
      <dgm:prSet presAssocID="{2392F04D-BC0A-C544-BF44-00577B1658B0}" presName="line_4" presStyleLbl="parChTrans1D1" presStyleIdx="2" presStyleCnt="4"/>
      <dgm:spPr/>
    </dgm:pt>
    <dgm:pt modelId="{A66EF69D-CE4E-3844-BBE7-DEC135371724}" type="pres">
      <dgm:prSet presAssocID="{2392F04D-BC0A-C544-BF44-00577B1658B0}" presName="textparent_4" presStyleLbl="node1" presStyleIdx="0" presStyleCnt="0"/>
      <dgm:spPr/>
    </dgm:pt>
    <dgm:pt modelId="{612A4F4B-E17B-9143-9315-915556806BC4}" type="pres">
      <dgm:prSet presAssocID="{2392F04D-BC0A-C544-BF44-00577B1658B0}" presName="text_4" presStyleLbl="revTx" presStyleIdx="2" presStyleCnt="4" custScaleX="175014">
        <dgm:presLayoutVars>
          <dgm:bulletEnabled val="1"/>
        </dgm:presLayoutVars>
      </dgm:prSet>
      <dgm:spPr/>
    </dgm:pt>
    <dgm:pt modelId="{14C1A811-47DE-A24A-AC5B-DE02F123881F}" type="pres">
      <dgm:prSet presAssocID="{A531CA49-A7E9-F742-88E8-32B72A72E776}" presName="picture_5" presStyleCnt="0"/>
      <dgm:spPr/>
    </dgm:pt>
    <dgm:pt modelId="{BEE113A5-045D-0148-8906-4E5E1F8936CE}" type="pres">
      <dgm:prSet presAssocID="{A531CA49-A7E9-F742-88E8-32B72A72E776}" presName="pictureRepeatNode" presStyleLbl="alignImgPlace1" presStyleIdx="4" presStyleCnt="5"/>
      <dgm:spPr/>
    </dgm:pt>
    <dgm:pt modelId="{66F3AA2F-ECB3-FD46-B102-C5077AB960B4}" type="pres">
      <dgm:prSet presAssocID="{70E16DBF-8140-1A47-AA68-B2F4C39BA248}" presName="line_5" presStyleLbl="parChTrans1D1" presStyleIdx="3" presStyleCnt="4"/>
      <dgm:spPr/>
    </dgm:pt>
    <dgm:pt modelId="{871CC351-5EFC-F74F-9BFA-C8E745A24957}" type="pres">
      <dgm:prSet presAssocID="{70E16DBF-8140-1A47-AA68-B2F4C39BA248}" presName="textparent_5" presStyleLbl="node1" presStyleIdx="0" presStyleCnt="0"/>
      <dgm:spPr/>
    </dgm:pt>
    <dgm:pt modelId="{F8F2240B-FA2B-0A46-9517-1E9BFEE3FE36}" type="pres">
      <dgm:prSet presAssocID="{70E16DBF-8140-1A47-AA68-B2F4C39BA248}" presName="text_5" presStyleLbl="revTx" presStyleIdx="3" presStyleCnt="4" custScaleX="259074">
        <dgm:presLayoutVars>
          <dgm:bulletEnabled val="1"/>
        </dgm:presLayoutVars>
      </dgm:prSet>
      <dgm:spPr/>
    </dgm:pt>
  </dgm:ptLst>
  <dgm:cxnLst>
    <dgm:cxn modelId="{DAAD7D0E-3769-744F-9B05-D9122DDDF50C}" type="presOf" srcId="{3D80DED2-BD76-7E47-8790-4D6A214ADCD5}" destId="{A618952B-BFB3-004C-9C74-7BDDA8A865A0}" srcOrd="0" destOrd="0" presId="urn:microsoft.com/office/officeart/2008/layout/CircularPictureCallout"/>
    <dgm:cxn modelId="{B94FC217-F8EA-0C48-9AEE-2F176A63BB5C}" type="presOf" srcId="{2392F04D-BC0A-C544-BF44-00577B1658B0}" destId="{612A4F4B-E17B-9143-9315-915556806BC4}" srcOrd="0" destOrd="0" presId="urn:microsoft.com/office/officeart/2008/layout/CircularPictureCallout"/>
    <dgm:cxn modelId="{3AEB932A-555F-E846-877E-85062396BAF7}" type="presOf" srcId="{E1952D71-2AA1-F848-A101-A8FFFC07EC2C}" destId="{119840AB-BA30-D243-ADDF-ACAE60F9FD1A}" srcOrd="0" destOrd="0" presId="urn:microsoft.com/office/officeart/2008/layout/CircularPictureCallout"/>
    <dgm:cxn modelId="{AB68463B-566D-1B41-B2DA-A70DE344A90D}" srcId="{795ADDE2-BC61-5342-A127-9A197929EE86}" destId="{E1952D71-2AA1-F848-A101-A8FFFC07EC2C}" srcOrd="0" destOrd="0" parTransId="{4535FB2A-7DF5-734B-98D0-99A10FE7B92D}" sibTransId="{BFE8647F-6B5F-EC4F-B74D-AA4E8F49795D}"/>
    <dgm:cxn modelId="{3453643D-CC9D-A24C-AED9-D9E84F994578}" srcId="{795ADDE2-BC61-5342-A127-9A197929EE86}" destId="{2392F04D-BC0A-C544-BF44-00577B1658B0}" srcOrd="3" destOrd="0" parTransId="{FA6D95C6-7833-0841-98FF-4BB42CB64558}" sibTransId="{78DAF75B-8FC1-954B-868B-02744A49B0A1}"/>
    <dgm:cxn modelId="{6697B84A-3079-A245-8741-8F7EE4372334}" srcId="{795ADDE2-BC61-5342-A127-9A197929EE86}" destId="{70E16DBF-8140-1A47-AA68-B2F4C39BA248}" srcOrd="4" destOrd="0" parTransId="{BC5C7AA1-4985-C645-AA96-1CC0BD5684BE}" sibTransId="{A531CA49-A7E9-F742-88E8-32B72A72E776}"/>
    <dgm:cxn modelId="{5F681D8A-2D6A-8647-A8D6-A2CD5914ED50}" type="presOf" srcId="{A531CA49-A7E9-F742-88E8-32B72A72E776}" destId="{BEE113A5-045D-0148-8906-4E5E1F8936CE}" srcOrd="0" destOrd="0" presId="urn:microsoft.com/office/officeart/2008/layout/CircularPictureCallout"/>
    <dgm:cxn modelId="{79BA4F96-815A-3049-8D18-58A24E4A29F8}" type="presOf" srcId="{08161FD0-68F5-6948-A93E-418254FB6C73}" destId="{CF60685B-0E6E-4B43-B358-542CC9EB631D}" srcOrd="0" destOrd="0" presId="urn:microsoft.com/office/officeart/2008/layout/CircularPictureCallout"/>
    <dgm:cxn modelId="{AB0DBE98-6444-CB4C-ABD9-AD4AE0EB0D7C}" srcId="{795ADDE2-BC61-5342-A127-9A197929EE86}" destId="{67379388-C15A-054B-87BA-1F501F30F835}" srcOrd="2" destOrd="0" parTransId="{A442EDD7-C509-CD45-9190-3C7EE959D449}" sibTransId="{3D80DED2-BD76-7E47-8790-4D6A214ADCD5}"/>
    <dgm:cxn modelId="{36A3A299-D87A-C54F-8F0F-128F1635099C}" srcId="{795ADDE2-BC61-5342-A127-9A197929EE86}" destId="{A93EE82C-1452-1548-9F63-FD8D3C1C233F}" srcOrd="1" destOrd="0" parTransId="{EE45A8FE-3E3A-584D-94A0-3FD903B86FF5}" sibTransId="{08161FD0-68F5-6948-A93E-418254FB6C73}"/>
    <dgm:cxn modelId="{31A356B7-BAF6-084D-AF50-926C5572DB6A}" type="presOf" srcId="{A93EE82C-1452-1548-9F63-FD8D3C1C233F}" destId="{55FD4AA8-0B51-FE40-9F9B-5FAEC5B4F574}" srcOrd="0" destOrd="0" presId="urn:microsoft.com/office/officeart/2008/layout/CircularPictureCallout"/>
    <dgm:cxn modelId="{EC31D5C5-CBA9-664B-8615-3051DE7697DC}" type="presOf" srcId="{70E16DBF-8140-1A47-AA68-B2F4C39BA248}" destId="{F8F2240B-FA2B-0A46-9517-1E9BFEE3FE36}" srcOrd="0" destOrd="0" presId="urn:microsoft.com/office/officeart/2008/layout/CircularPictureCallout"/>
    <dgm:cxn modelId="{84065CD0-23A7-EB45-8875-ACECBAAA51A5}" type="presOf" srcId="{795ADDE2-BC61-5342-A127-9A197929EE86}" destId="{FA52BD1B-67CA-6D44-8D65-533E71FC8FB2}" srcOrd="0" destOrd="0" presId="urn:microsoft.com/office/officeart/2008/layout/CircularPictureCallout"/>
    <dgm:cxn modelId="{135135D8-7AF0-8D44-A404-1D32E84A1AA6}" type="presOf" srcId="{78DAF75B-8FC1-954B-868B-02744A49B0A1}" destId="{17F408C0-4514-024C-8645-6FD522F1AEE4}" srcOrd="0" destOrd="0" presId="urn:microsoft.com/office/officeart/2008/layout/CircularPictureCallout"/>
    <dgm:cxn modelId="{12B4BEE0-8F72-0B48-9399-7ECE55E6D502}" type="presOf" srcId="{BFE8647F-6B5F-EC4F-B74D-AA4E8F49795D}" destId="{36F34228-7189-CB42-96F7-FF05C23BC197}" srcOrd="0" destOrd="0" presId="urn:microsoft.com/office/officeart/2008/layout/CircularPictureCallout"/>
    <dgm:cxn modelId="{3E8B80E3-57EA-6B4C-BFBB-517A3DE2BB41}" type="presOf" srcId="{67379388-C15A-054B-87BA-1F501F30F835}" destId="{77C7BA5D-8FB6-2847-8553-C61EC85F2126}" srcOrd="0" destOrd="0" presId="urn:microsoft.com/office/officeart/2008/layout/CircularPictureCallout"/>
    <dgm:cxn modelId="{EC807FB8-30BF-5643-8889-64B16B3A5B0C}" type="presParOf" srcId="{FA52BD1B-67CA-6D44-8D65-533E71FC8FB2}" destId="{4F587E04-57BC-B143-957C-9DD3B47C6A09}" srcOrd="0" destOrd="0" presId="urn:microsoft.com/office/officeart/2008/layout/CircularPictureCallout"/>
    <dgm:cxn modelId="{D9D07166-F034-5B40-92D5-B0E1588CFBE7}" type="presParOf" srcId="{4F587E04-57BC-B143-957C-9DD3B47C6A09}" destId="{C8B09212-D103-0544-AEAD-31B6963B81BF}" srcOrd="0" destOrd="0" presId="urn:microsoft.com/office/officeart/2008/layout/CircularPictureCallout"/>
    <dgm:cxn modelId="{B98AC126-F4BC-1540-B7D8-EE3ADD0088A9}" type="presParOf" srcId="{C8B09212-D103-0544-AEAD-31B6963B81BF}" destId="{36F34228-7189-CB42-96F7-FF05C23BC197}" srcOrd="0" destOrd="0" presId="urn:microsoft.com/office/officeart/2008/layout/CircularPictureCallout"/>
    <dgm:cxn modelId="{AA01C86C-4F9F-5E40-83C7-807B0B27B104}" type="presParOf" srcId="{4F587E04-57BC-B143-957C-9DD3B47C6A09}" destId="{119840AB-BA30-D243-ADDF-ACAE60F9FD1A}" srcOrd="1" destOrd="0" presId="urn:microsoft.com/office/officeart/2008/layout/CircularPictureCallout"/>
    <dgm:cxn modelId="{B2914446-1CE4-DC42-B57E-D9F2D6539BCD}" type="presParOf" srcId="{4F587E04-57BC-B143-957C-9DD3B47C6A09}" destId="{2D44525E-FAA2-9442-A047-01AF6DF7BA6C}" srcOrd="2" destOrd="0" presId="urn:microsoft.com/office/officeart/2008/layout/CircularPictureCallout"/>
    <dgm:cxn modelId="{9DB221F1-10C1-EE4C-A954-A18EAAEC8542}" type="presParOf" srcId="{2D44525E-FAA2-9442-A047-01AF6DF7BA6C}" destId="{CF60685B-0E6E-4B43-B358-542CC9EB631D}" srcOrd="0" destOrd="0" presId="urn:microsoft.com/office/officeart/2008/layout/CircularPictureCallout"/>
    <dgm:cxn modelId="{C3DC112C-62A7-484C-99DB-74DB6FB8E291}" type="presParOf" srcId="{4F587E04-57BC-B143-957C-9DD3B47C6A09}" destId="{B0BAD347-778D-644A-8542-4336599ED62A}" srcOrd="3" destOrd="0" presId="urn:microsoft.com/office/officeart/2008/layout/CircularPictureCallout"/>
    <dgm:cxn modelId="{5C3C71DE-5FC0-1E46-AB6C-F2A34C012190}" type="presParOf" srcId="{4F587E04-57BC-B143-957C-9DD3B47C6A09}" destId="{5B0CF1CD-5A07-CF4F-974F-4031255A4F53}" srcOrd="4" destOrd="0" presId="urn:microsoft.com/office/officeart/2008/layout/CircularPictureCallout"/>
    <dgm:cxn modelId="{83825C64-6423-F049-8684-18F48795E208}" type="presParOf" srcId="{5B0CF1CD-5A07-CF4F-974F-4031255A4F53}" destId="{55FD4AA8-0B51-FE40-9F9B-5FAEC5B4F574}" srcOrd="0" destOrd="0" presId="urn:microsoft.com/office/officeart/2008/layout/CircularPictureCallout"/>
    <dgm:cxn modelId="{668436E9-AE92-7745-9A98-3F9F5B6E4717}" type="presParOf" srcId="{4F587E04-57BC-B143-957C-9DD3B47C6A09}" destId="{0556ACDF-BEAB-5443-B86E-23EF455E1449}" srcOrd="5" destOrd="0" presId="urn:microsoft.com/office/officeart/2008/layout/CircularPictureCallout"/>
    <dgm:cxn modelId="{34F4C1FC-7268-0844-8C83-5667991EF9D1}" type="presParOf" srcId="{0556ACDF-BEAB-5443-B86E-23EF455E1449}" destId="{A618952B-BFB3-004C-9C74-7BDDA8A865A0}" srcOrd="0" destOrd="0" presId="urn:microsoft.com/office/officeart/2008/layout/CircularPictureCallout"/>
    <dgm:cxn modelId="{E1827168-DF83-E840-8769-BDF0E06406D6}" type="presParOf" srcId="{4F587E04-57BC-B143-957C-9DD3B47C6A09}" destId="{B999F760-F1AB-144F-A075-811685D52B06}" srcOrd="6" destOrd="0" presId="urn:microsoft.com/office/officeart/2008/layout/CircularPictureCallout"/>
    <dgm:cxn modelId="{BD3016C2-4507-2C46-B7C9-FB23982C9E43}" type="presParOf" srcId="{4F587E04-57BC-B143-957C-9DD3B47C6A09}" destId="{711CE398-1B71-BE42-9812-AA68999B0C23}" srcOrd="7" destOrd="0" presId="urn:microsoft.com/office/officeart/2008/layout/CircularPictureCallout"/>
    <dgm:cxn modelId="{A4DB7091-D639-B14B-AFE1-DB897DB03D1E}" type="presParOf" srcId="{711CE398-1B71-BE42-9812-AA68999B0C23}" destId="{77C7BA5D-8FB6-2847-8553-C61EC85F2126}" srcOrd="0" destOrd="0" presId="urn:microsoft.com/office/officeart/2008/layout/CircularPictureCallout"/>
    <dgm:cxn modelId="{4AF27ED3-CD7D-E843-8ADA-96B8E0007302}" type="presParOf" srcId="{4F587E04-57BC-B143-957C-9DD3B47C6A09}" destId="{A2FDD11C-CAB2-BA47-9664-CC79201B2B22}" srcOrd="8" destOrd="0" presId="urn:microsoft.com/office/officeart/2008/layout/CircularPictureCallout"/>
    <dgm:cxn modelId="{D54FF394-1729-1A44-A966-3A0A7F906765}" type="presParOf" srcId="{A2FDD11C-CAB2-BA47-9664-CC79201B2B22}" destId="{17F408C0-4514-024C-8645-6FD522F1AEE4}" srcOrd="0" destOrd="0" presId="urn:microsoft.com/office/officeart/2008/layout/CircularPictureCallout"/>
    <dgm:cxn modelId="{C5E9BB4C-45A9-6D4B-A749-BB3E7D05D6C0}" type="presParOf" srcId="{4F587E04-57BC-B143-957C-9DD3B47C6A09}" destId="{9D6A143C-FF56-9B45-B630-D8FD7B593DE0}" srcOrd="9" destOrd="0" presId="urn:microsoft.com/office/officeart/2008/layout/CircularPictureCallout"/>
    <dgm:cxn modelId="{D8B268A1-3B1A-1245-8062-D0B26BF28283}" type="presParOf" srcId="{4F587E04-57BC-B143-957C-9DD3B47C6A09}" destId="{A66EF69D-CE4E-3844-BBE7-DEC135371724}" srcOrd="10" destOrd="0" presId="urn:microsoft.com/office/officeart/2008/layout/CircularPictureCallout"/>
    <dgm:cxn modelId="{6FCA5C61-EC4D-9A48-A8EC-852138754D54}" type="presParOf" srcId="{A66EF69D-CE4E-3844-BBE7-DEC135371724}" destId="{612A4F4B-E17B-9143-9315-915556806BC4}" srcOrd="0" destOrd="0" presId="urn:microsoft.com/office/officeart/2008/layout/CircularPictureCallout"/>
    <dgm:cxn modelId="{0C567EA7-2636-5B42-AB8E-0288391158FB}" type="presParOf" srcId="{4F587E04-57BC-B143-957C-9DD3B47C6A09}" destId="{14C1A811-47DE-A24A-AC5B-DE02F123881F}" srcOrd="11" destOrd="0" presId="urn:microsoft.com/office/officeart/2008/layout/CircularPictureCallout"/>
    <dgm:cxn modelId="{DF2DE105-7FE0-DB45-9719-BCB426EBCB74}" type="presParOf" srcId="{14C1A811-47DE-A24A-AC5B-DE02F123881F}" destId="{BEE113A5-045D-0148-8906-4E5E1F8936CE}" srcOrd="0" destOrd="0" presId="urn:microsoft.com/office/officeart/2008/layout/CircularPictureCallout"/>
    <dgm:cxn modelId="{988E4908-DD45-CF4A-832C-33F8555AE01E}" type="presParOf" srcId="{4F587E04-57BC-B143-957C-9DD3B47C6A09}" destId="{66F3AA2F-ECB3-FD46-B102-C5077AB960B4}" srcOrd="12" destOrd="0" presId="urn:microsoft.com/office/officeart/2008/layout/CircularPictureCallout"/>
    <dgm:cxn modelId="{ED9A60CF-D66A-7E4C-BDE6-D299351E0442}" type="presParOf" srcId="{4F587E04-57BC-B143-957C-9DD3B47C6A09}" destId="{871CC351-5EFC-F74F-9BFA-C8E745A24957}" srcOrd="13" destOrd="0" presId="urn:microsoft.com/office/officeart/2008/layout/CircularPictureCallout"/>
    <dgm:cxn modelId="{9CC8222F-19FF-744A-BDA8-ACC7DA46F68C}" type="presParOf" srcId="{871CC351-5EFC-F74F-9BFA-C8E745A24957}" destId="{F8F2240B-FA2B-0A46-9517-1E9BFEE3FE3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ADDE2-BC61-5342-A127-9A197929EE86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52D71-2AA1-F848-A101-A8FFFC07EC2C}">
      <dgm:prSet/>
      <dgm:spPr/>
      <dgm:t>
        <a:bodyPr/>
        <a:lstStyle/>
        <a:p>
          <a:r>
            <a:rPr lang="en-US" sz="3200"/>
            <a:t>BAPTISM</a:t>
          </a:r>
          <a:endParaRPr lang="en-US" sz="3200">
            <a:solidFill>
              <a:srgbClr val="010000"/>
            </a:solidFill>
            <a:latin typeface="Arial"/>
            <a:cs typeface="Arial"/>
          </a:endParaRPr>
        </a:p>
      </dgm:t>
    </dgm:pt>
    <dgm:pt modelId="{4535FB2A-7DF5-734B-98D0-99A10FE7B92D}" type="parTrans" cxnId="{AB68463B-566D-1B41-B2DA-A70DE344A90D}">
      <dgm:prSet/>
      <dgm:spPr/>
      <dgm:t>
        <a:bodyPr/>
        <a:lstStyle/>
        <a:p>
          <a:endParaRPr lang="en-US"/>
        </a:p>
      </dgm:t>
    </dgm:pt>
    <dgm:pt modelId="{BFE8647F-6B5F-EC4F-B74D-AA4E8F49795D}" type="sibTrans" cxnId="{AB68463B-566D-1B41-B2DA-A70DE344A90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3EE82C-1452-1548-9F63-FD8D3C1C233F}">
      <dgm:prSet phldrT="[Text]" custT="1"/>
      <dgm:spPr/>
      <dgm:t>
        <a:bodyPr/>
        <a:lstStyle/>
        <a:p>
          <a:r>
            <a:rPr lang="en-US" sz="3200" b="0" i="0"/>
            <a:t>Incorporation into Christ’s Church</a:t>
          </a:r>
          <a:endParaRPr lang="en-US" sz="3200" b="0"/>
        </a:p>
      </dgm:t>
    </dgm:pt>
    <dgm:pt modelId="{EE45A8FE-3E3A-584D-94A0-3FD903B86FF5}" type="parTrans" cxnId="{36A3A299-D87A-C54F-8F0F-128F1635099C}">
      <dgm:prSet/>
      <dgm:spPr/>
      <dgm:t>
        <a:bodyPr/>
        <a:lstStyle/>
        <a:p>
          <a:endParaRPr lang="en-US"/>
        </a:p>
      </dgm:t>
    </dgm:pt>
    <dgm:pt modelId="{08161FD0-68F5-6948-A93E-418254FB6C73}" type="sibTrans" cxnId="{36A3A299-D87A-C54F-8F0F-128F1635099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7379388-C15A-054B-87BA-1F501F30F835}">
      <dgm:prSet phldrT="[Text]" custT="1"/>
      <dgm:spPr/>
      <dgm:t>
        <a:bodyPr/>
        <a:lstStyle/>
        <a:p>
          <a:r>
            <a:rPr lang="en-US" sz="3200" i="0"/>
            <a:t>A sign of “regeneration or the new birth”</a:t>
          </a:r>
          <a:endParaRPr lang="en-US" sz="3200"/>
        </a:p>
      </dgm:t>
    </dgm:pt>
    <dgm:pt modelId="{A442EDD7-C509-CD45-9190-3C7EE959D449}" type="parTrans" cxnId="{AB0DBE98-6444-CB4C-ABD9-AD4AE0EB0D7C}">
      <dgm:prSet/>
      <dgm:spPr/>
      <dgm:t>
        <a:bodyPr/>
        <a:lstStyle/>
        <a:p>
          <a:endParaRPr lang="en-US"/>
        </a:p>
      </dgm:t>
    </dgm:pt>
    <dgm:pt modelId="{3D80DED2-BD76-7E47-8790-4D6A214ADCD5}" type="sibTrans" cxnId="{AB0DBE98-6444-CB4C-ABD9-AD4AE0EB0D7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2392F04D-BC0A-C544-BF44-00577B1658B0}">
      <dgm:prSet phldrT="[Text]" custT="1"/>
      <dgm:spPr/>
      <dgm:t>
        <a:bodyPr/>
        <a:lstStyle/>
        <a:p>
          <a:r>
            <a:rPr lang="en-US" sz="3200" b="0" i="0"/>
            <a:t>Sign of the covenant between God and God’s people</a:t>
          </a:r>
          <a:endParaRPr lang="en-US" sz="3200"/>
        </a:p>
      </dgm:t>
    </dgm:pt>
    <dgm:pt modelId="{FA6D95C6-7833-0841-98FF-4BB42CB64558}" type="parTrans" cxnId="{3453643D-CC9D-A24C-AED9-D9E84F994578}">
      <dgm:prSet/>
      <dgm:spPr/>
      <dgm:t>
        <a:bodyPr/>
        <a:lstStyle/>
        <a:p>
          <a:endParaRPr lang="en-US"/>
        </a:p>
      </dgm:t>
    </dgm:pt>
    <dgm:pt modelId="{78DAF75B-8FC1-954B-868B-02744A49B0A1}" type="sibTrans" cxnId="{3453643D-CC9D-A24C-AED9-D9E84F99457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0E16DBF-8140-1A47-AA68-B2F4C39BA248}">
      <dgm:prSet phldrT="[Text]" custT="1"/>
      <dgm:spPr/>
      <dgm:t>
        <a:bodyPr/>
        <a:lstStyle/>
        <a:p>
          <a:r>
            <a:rPr lang="en-US" sz="3200" b="1" i="0"/>
            <a:t>Mark of Christian discipleship</a:t>
          </a:r>
          <a:endParaRPr lang="en-US" sz="3200" b="1"/>
        </a:p>
      </dgm:t>
    </dgm:pt>
    <dgm:pt modelId="{BC5C7AA1-4985-C645-AA96-1CC0BD5684BE}" type="parTrans" cxnId="{6697B84A-3079-A245-8741-8F7EE4372334}">
      <dgm:prSet/>
      <dgm:spPr/>
      <dgm:t>
        <a:bodyPr/>
        <a:lstStyle/>
        <a:p>
          <a:endParaRPr lang="en-US"/>
        </a:p>
      </dgm:t>
    </dgm:pt>
    <dgm:pt modelId="{A531CA49-A7E9-F742-88E8-32B72A72E776}" type="sibTrans" cxnId="{6697B84A-3079-A245-8741-8F7EE437233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A52BD1B-67CA-6D44-8D65-533E71FC8FB2}" type="pres">
      <dgm:prSet presAssocID="{795ADDE2-BC61-5342-A127-9A197929EE86}" presName="Name0" presStyleCnt="0">
        <dgm:presLayoutVars>
          <dgm:chMax val="7"/>
          <dgm:chPref val="7"/>
          <dgm:dir/>
        </dgm:presLayoutVars>
      </dgm:prSet>
      <dgm:spPr/>
    </dgm:pt>
    <dgm:pt modelId="{4F587E04-57BC-B143-957C-9DD3B47C6A09}" type="pres">
      <dgm:prSet presAssocID="{795ADDE2-BC61-5342-A127-9A197929EE86}" presName="Name1" presStyleCnt="0"/>
      <dgm:spPr/>
    </dgm:pt>
    <dgm:pt modelId="{C8B09212-D103-0544-AEAD-31B6963B81BF}" type="pres">
      <dgm:prSet presAssocID="{BFE8647F-6B5F-EC4F-B74D-AA4E8F49795D}" presName="picture_1" presStyleCnt="0"/>
      <dgm:spPr/>
    </dgm:pt>
    <dgm:pt modelId="{36F34228-7189-CB42-96F7-FF05C23BC197}" type="pres">
      <dgm:prSet presAssocID="{BFE8647F-6B5F-EC4F-B74D-AA4E8F49795D}" presName="pictureRepeatNode" presStyleLbl="alignImgPlace1" presStyleIdx="0" presStyleCnt="5"/>
      <dgm:spPr/>
    </dgm:pt>
    <dgm:pt modelId="{119840AB-BA30-D243-ADDF-ACAE60F9FD1A}" type="pres">
      <dgm:prSet presAssocID="{E1952D71-2AA1-F848-A101-A8FFFC07EC2C}" presName="text_1" presStyleLbl="node1" presStyleIdx="0" presStyleCnt="0" custScaleX="137423" custScaleY="67950" custLinFactNeighborX="-509" custLinFactNeighborY="-19000">
        <dgm:presLayoutVars>
          <dgm:bulletEnabled val="1"/>
        </dgm:presLayoutVars>
      </dgm:prSet>
      <dgm:spPr/>
    </dgm:pt>
    <dgm:pt modelId="{2D44525E-FAA2-9442-A047-01AF6DF7BA6C}" type="pres">
      <dgm:prSet presAssocID="{08161FD0-68F5-6948-A93E-418254FB6C73}" presName="picture_2" presStyleCnt="0"/>
      <dgm:spPr/>
    </dgm:pt>
    <dgm:pt modelId="{CF60685B-0E6E-4B43-B358-542CC9EB631D}" type="pres">
      <dgm:prSet presAssocID="{08161FD0-68F5-6948-A93E-418254FB6C73}" presName="pictureRepeatNode" presStyleLbl="alignImgPlace1" presStyleIdx="1" presStyleCnt="5"/>
      <dgm:spPr/>
    </dgm:pt>
    <dgm:pt modelId="{B0BAD347-778D-644A-8542-4336599ED62A}" type="pres">
      <dgm:prSet presAssocID="{A93EE82C-1452-1548-9F63-FD8D3C1C233F}" presName="line_2" presStyleLbl="parChTrans1D1" presStyleIdx="0" presStyleCnt="4"/>
      <dgm:spPr/>
    </dgm:pt>
    <dgm:pt modelId="{5B0CF1CD-5A07-CF4F-974F-4031255A4F53}" type="pres">
      <dgm:prSet presAssocID="{A93EE82C-1452-1548-9F63-FD8D3C1C233F}" presName="textparent_2" presStyleLbl="node1" presStyleIdx="0" presStyleCnt="0"/>
      <dgm:spPr/>
    </dgm:pt>
    <dgm:pt modelId="{55FD4AA8-0B51-FE40-9F9B-5FAEC5B4F574}" type="pres">
      <dgm:prSet presAssocID="{A93EE82C-1452-1548-9F63-FD8D3C1C233F}" presName="text_2" presStyleLbl="revTx" presStyleIdx="0" presStyleCnt="4" custScaleX="173413">
        <dgm:presLayoutVars>
          <dgm:bulletEnabled val="1"/>
        </dgm:presLayoutVars>
      </dgm:prSet>
      <dgm:spPr/>
    </dgm:pt>
    <dgm:pt modelId="{0556ACDF-BEAB-5443-B86E-23EF455E1449}" type="pres">
      <dgm:prSet presAssocID="{3D80DED2-BD76-7E47-8790-4D6A214ADCD5}" presName="picture_3" presStyleCnt="0"/>
      <dgm:spPr/>
    </dgm:pt>
    <dgm:pt modelId="{A618952B-BFB3-004C-9C74-7BDDA8A865A0}" type="pres">
      <dgm:prSet presAssocID="{3D80DED2-BD76-7E47-8790-4D6A214ADCD5}" presName="pictureRepeatNode" presStyleLbl="alignImgPlace1" presStyleIdx="2" presStyleCnt="5"/>
      <dgm:spPr/>
    </dgm:pt>
    <dgm:pt modelId="{B999F760-F1AB-144F-A075-811685D52B06}" type="pres">
      <dgm:prSet presAssocID="{67379388-C15A-054B-87BA-1F501F30F835}" presName="line_3" presStyleLbl="parChTrans1D1" presStyleIdx="1" presStyleCnt="4"/>
      <dgm:spPr/>
    </dgm:pt>
    <dgm:pt modelId="{711CE398-1B71-BE42-9812-AA68999B0C23}" type="pres">
      <dgm:prSet presAssocID="{67379388-C15A-054B-87BA-1F501F30F835}" presName="textparent_3" presStyleLbl="node1" presStyleIdx="0" presStyleCnt="0"/>
      <dgm:spPr/>
    </dgm:pt>
    <dgm:pt modelId="{77C7BA5D-8FB6-2847-8553-C61EC85F2126}" type="pres">
      <dgm:prSet presAssocID="{67379388-C15A-054B-87BA-1F501F30F835}" presName="text_3" presStyleLbl="revTx" presStyleIdx="1" presStyleCnt="4" custScaleX="188248">
        <dgm:presLayoutVars>
          <dgm:bulletEnabled val="1"/>
        </dgm:presLayoutVars>
      </dgm:prSet>
      <dgm:spPr/>
    </dgm:pt>
    <dgm:pt modelId="{A2FDD11C-CAB2-BA47-9664-CC79201B2B22}" type="pres">
      <dgm:prSet presAssocID="{78DAF75B-8FC1-954B-868B-02744A49B0A1}" presName="picture_4" presStyleCnt="0"/>
      <dgm:spPr/>
    </dgm:pt>
    <dgm:pt modelId="{17F408C0-4514-024C-8645-6FD522F1AEE4}" type="pres">
      <dgm:prSet presAssocID="{78DAF75B-8FC1-954B-868B-02744A49B0A1}" presName="pictureRepeatNode" presStyleLbl="alignImgPlace1" presStyleIdx="3" presStyleCnt="5"/>
      <dgm:spPr/>
    </dgm:pt>
    <dgm:pt modelId="{9D6A143C-FF56-9B45-B630-D8FD7B593DE0}" type="pres">
      <dgm:prSet presAssocID="{2392F04D-BC0A-C544-BF44-00577B1658B0}" presName="line_4" presStyleLbl="parChTrans1D1" presStyleIdx="2" presStyleCnt="4"/>
      <dgm:spPr/>
    </dgm:pt>
    <dgm:pt modelId="{A66EF69D-CE4E-3844-BBE7-DEC135371724}" type="pres">
      <dgm:prSet presAssocID="{2392F04D-BC0A-C544-BF44-00577B1658B0}" presName="textparent_4" presStyleLbl="node1" presStyleIdx="0" presStyleCnt="0"/>
      <dgm:spPr/>
    </dgm:pt>
    <dgm:pt modelId="{612A4F4B-E17B-9143-9315-915556806BC4}" type="pres">
      <dgm:prSet presAssocID="{2392F04D-BC0A-C544-BF44-00577B1658B0}" presName="text_4" presStyleLbl="revTx" presStyleIdx="2" presStyleCnt="4" custScaleX="175014">
        <dgm:presLayoutVars>
          <dgm:bulletEnabled val="1"/>
        </dgm:presLayoutVars>
      </dgm:prSet>
      <dgm:spPr/>
    </dgm:pt>
    <dgm:pt modelId="{14C1A811-47DE-A24A-AC5B-DE02F123881F}" type="pres">
      <dgm:prSet presAssocID="{A531CA49-A7E9-F742-88E8-32B72A72E776}" presName="picture_5" presStyleCnt="0"/>
      <dgm:spPr/>
    </dgm:pt>
    <dgm:pt modelId="{BEE113A5-045D-0148-8906-4E5E1F8936CE}" type="pres">
      <dgm:prSet presAssocID="{A531CA49-A7E9-F742-88E8-32B72A72E776}" presName="pictureRepeatNode" presStyleLbl="alignImgPlace1" presStyleIdx="4" presStyleCnt="5"/>
      <dgm:spPr/>
    </dgm:pt>
    <dgm:pt modelId="{66F3AA2F-ECB3-FD46-B102-C5077AB960B4}" type="pres">
      <dgm:prSet presAssocID="{70E16DBF-8140-1A47-AA68-B2F4C39BA248}" presName="line_5" presStyleLbl="parChTrans1D1" presStyleIdx="3" presStyleCnt="4"/>
      <dgm:spPr/>
    </dgm:pt>
    <dgm:pt modelId="{871CC351-5EFC-F74F-9BFA-C8E745A24957}" type="pres">
      <dgm:prSet presAssocID="{70E16DBF-8140-1A47-AA68-B2F4C39BA248}" presName="textparent_5" presStyleLbl="node1" presStyleIdx="0" presStyleCnt="0"/>
      <dgm:spPr/>
    </dgm:pt>
    <dgm:pt modelId="{F8F2240B-FA2B-0A46-9517-1E9BFEE3FE36}" type="pres">
      <dgm:prSet presAssocID="{70E16DBF-8140-1A47-AA68-B2F4C39BA248}" presName="text_5" presStyleLbl="revTx" presStyleIdx="3" presStyleCnt="4" custScaleX="259074">
        <dgm:presLayoutVars>
          <dgm:bulletEnabled val="1"/>
        </dgm:presLayoutVars>
      </dgm:prSet>
      <dgm:spPr/>
    </dgm:pt>
  </dgm:ptLst>
  <dgm:cxnLst>
    <dgm:cxn modelId="{DAAD7D0E-3769-744F-9B05-D9122DDDF50C}" type="presOf" srcId="{3D80DED2-BD76-7E47-8790-4D6A214ADCD5}" destId="{A618952B-BFB3-004C-9C74-7BDDA8A865A0}" srcOrd="0" destOrd="0" presId="urn:microsoft.com/office/officeart/2008/layout/CircularPictureCallout"/>
    <dgm:cxn modelId="{B94FC217-F8EA-0C48-9AEE-2F176A63BB5C}" type="presOf" srcId="{2392F04D-BC0A-C544-BF44-00577B1658B0}" destId="{612A4F4B-E17B-9143-9315-915556806BC4}" srcOrd="0" destOrd="0" presId="urn:microsoft.com/office/officeart/2008/layout/CircularPictureCallout"/>
    <dgm:cxn modelId="{3AEB932A-555F-E846-877E-85062396BAF7}" type="presOf" srcId="{E1952D71-2AA1-F848-A101-A8FFFC07EC2C}" destId="{119840AB-BA30-D243-ADDF-ACAE60F9FD1A}" srcOrd="0" destOrd="0" presId="urn:microsoft.com/office/officeart/2008/layout/CircularPictureCallout"/>
    <dgm:cxn modelId="{AB68463B-566D-1B41-B2DA-A70DE344A90D}" srcId="{795ADDE2-BC61-5342-A127-9A197929EE86}" destId="{E1952D71-2AA1-F848-A101-A8FFFC07EC2C}" srcOrd="0" destOrd="0" parTransId="{4535FB2A-7DF5-734B-98D0-99A10FE7B92D}" sibTransId="{BFE8647F-6B5F-EC4F-B74D-AA4E8F49795D}"/>
    <dgm:cxn modelId="{3453643D-CC9D-A24C-AED9-D9E84F994578}" srcId="{795ADDE2-BC61-5342-A127-9A197929EE86}" destId="{2392F04D-BC0A-C544-BF44-00577B1658B0}" srcOrd="3" destOrd="0" parTransId="{FA6D95C6-7833-0841-98FF-4BB42CB64558}" sibTransId="{78DAF75B-8FC1-954B-868B-02744A49B0A1}"/>
    <dgm:cxn modelId="{6697B84A-3079-A245-8741-8F7EE4372334}" srcId="{795ADDE2-BC61-5342-A127-9A197929EE86}" destId="{70E16DBF-8140-1A47-AA68-B2F4C39BA248}" srcOrd="4" destOrd="0" parTransId="{BC5C7AA1-4985-C645-AA96-1CC0BD5684BE}" sibTransId="{A531CA49-A7E9-F742-88E8-32B72A72E776}"/>
    <dgm:cxn modelId="{5F681D8A-2D6A-8647-A8D6-A2CD5914ED50}" type="presOf" srcId="{A531CA49-A7E9-F742-88E8-32B72A72E776}" destId="{BEE113A5-045D-0148-8906-4E5E1F8936CE}" srcOrd="0" destOrd="0" presId="urn:microsoft.com/office/officeart/2008/layout/CircularPictureCallout"/>
    <dgm:cxn modelId="{79BA4F96-815A-3049-8D18-58A24E4A29F8}" type="presOf" srcId="{08161FD0-68F5-6948-A93E-418254FB6C73}" destId="{CF60685B-0E6E-4B43-B358-542CC9EB631D}" srcOrd="0" destOrd="0" presId="urn:microsoft.com/office/officeart/2008/layout/CircularPictureCallout"/>
    <dgm:cxn modelId="{AB0DBE98-6444-CB4C-ABD9-AD4AE0EB0D7C}" srcId="{795ADDE2-BC61-5342-A127-9A197929EE86}" destId="{67379388-C15A-054B-87BA-1F501F30F835}" srcOrd="2" destOrd="0" parTransId="{A442EDD7-C509-CD45-9190-3C7EE959D449}" sibTransId="{3D80DED2-BD76-7E47-8790-4D6A214ADCD5}"/>
    <dgm:cxn modelId="{36A3A299-D87A-C54F-8F0F-128F1635099C}" srcId="{795ADDE2-BC61-5342-A127-9A197929EE86}" destId="{A93EE82C-1452-1548-9F63-FD8D3C1C233F}" srcOrd="1" destOrd="0" parTransId="{EE45A8FE-3E3A-584D-94A0-3FD903B86FF5}" sibTransId="{08161FD0-68F5-6948-A93E-418254FB6C73}"/>
    <dgm:cxn modelId="{31A356B7-BAF6-084D-AF50-926C5572DB6A}" type="presOf" srcId="{A93EE82C-1452-1548-9F63-FD8D3C1C233F}" destId="{55FD4AA8-0B51-FE40-9F9B-5FAEC5B4F574}" srcOrd="0" destOrd="0" presId="urn:microsoft.com/office/officeart/2008/layout/CircularPictureCallout"/>
    <dgm:cxn modelId="{EC31D5C5-CBA9-664B-8615-3051DE7697DC}" type="presOf" srcId="{70E16DBF-8140-1A47-AA68-B2F4C39BA248}" destId="{F8F2240B-FA2B-0A46-9517-1E9BFEE3FE36}" srcOrd="0" destOrd="0" presId="urn:microsoft.com/office/officeart/2008/layout/CircularPictureCallout"/>
    <dgm:cxn modelId="{84065CD0-23A7-EB45-8875-ACECBAAA51A5}" type="presOf" srcId="{795ADDE2-BC61-5342-A127-9A197929EE86}" destId="{FA52BD1B-67CA-6D44-8D65-533E71FC8FB2}" srcOrd="0" destOrd="0" presId="urn:microsoft.com/office/officeart/2008/layout/CircularPictureCallout"/>
    <dgm:cxn modelId="{135135D8-7AF0-8D44-A404-1D32E84A1AA6}" type="presOf" srcId="{78DAF75B-8FC1-954B-868B-02744A49B0A1}" destId="{17F408C0-4514-024C-8645-6FD522F1AEE4}" srcOrd="0" destOrd="0" presId="urn:microsoft.com/office/officeart/2008/layout/CircularPictureCallout"/>
    <dgm:cxn modelId="{12B4BEE0-8F72-0B48-9399-7ECE55E6D502}" type="presOf" srcId="{BFE8647F-6B5F-EC4F-B74D-AA4E8F49795D}" destId="{36F34228-7189-CB42-96F7-FF05C23BC197}" srcOrd="0" destOrd="0" presId="urn:microsoft.com/office/officeart/2008/layout/CircularPictureCallout"/>
    <dgm:cxn modelId="{3E8B80E3-57EA-6B4C-BFBB-517A3DE2BB41}" type="presOf" srcId="{67379388-C15A-054B-87BA-1F501F30F835}" destId="{77C7BA5D-8FB6-2847-8553-C61EC85F2126}" srcOrd="0" destOrd="0" presId="urn:microsoft.com/office/officeart/2008/layout/CircularPictureCallout"/>
    <dgm:cxn modelId="{EC807FB8-30BF-5643-8889-64B16B3A5B0C}" type="presParOf" srcId="{FA52BD1B-67CA-6D44-8D65-533E71FC8FB2}" destId="{4F587E04-57BC-B143-957C-9DD3B47C6A09}" srcOrd="0" destOrd="0" presId="urn:microsoft.com/office/officeart/2008/layout/CircularPictureCallout"/>
    <dgm:cxn modelId="{D9D07166-F034-5B40-92D5-B0E1588CFBE7}" type="presParOf" srcId="{4F587E04-57BC-B143-957C-9DD3B47C6A09}" destId="{C8B09212-D103-0544-AEAD-31B6963B81BF}" srcOrd="0" destOrd="0" presId="urn:microsoft.com/office/officeart/2008/layout/CircularPictureCallout"/>
    <dgm:cxn modelId="{B98AC126-F4BC-1540-B7D8-EE3ADD0088A9}" type="presParOf" srcId="{C8B09212-D103-0544-AEAD-31B6963B81BF}" destId="{36F34228-7189-CB42-96F7-FF05C23BC197}" srcOrd="0" destOrd="0" presId="urn:microsoft.com/office/officeart/2008/layout/CircularPictureCallout"/>
    <dgm:cxn modelId="{AA01C86C-4F9F-5E40-83C7-807B0B27B104}" type="presParOf" srcId="{4F587E04-57BC-B143-957C-9DD3B47C6A09}" destId="{119840AB-BA30-D243-ADDF-ACAE60F9FD1A}" srcOrd="1" destOrd="0" presId="urn:microsoft.com/office/officeart/2008/layout/CircularPictureCallout"/>
    <dgm:cxn modelId="{B2914446-1CE4-DC42-B57E-D9F2D6539BCD}" type="presParOf" srcId="{4F587E04-57BC-B143-957C-9DD3B47C6A09}" destId="{2D44525E-FAA2-9442-A047-01AF6DF7BA6C}" srcOrd="2" destOrd="0" presId="urn:microsoft.com/office/officeart/2008/layout/CircularPictureCallout"/>
    <dgm:cxn modelId="{9DB221F1-10C1-EE4C-A954-A18EAAEC8542}" type="presParOf" srcId="{2D44525E-FAA2-9442-A047-01AF6DF7BA6C}" destId="{CF60685B-0E6E-4B43-B358-542CC9EB631D}" srcOrd="0" destOrd="0" presId="urn:microsoft.com/office/officeart/2008/layout/CircularPictureCallout"/>
    <dgm:cxn modelId="{C3DC112C-62A7-484C-99DB-74DB6FB8E291}" type="presParOf" srcId="{4F587E04-57BC-B143-957C-9DD3B47C6A09}" destId="{B0BAD347-778D-644A-8542-4336599ED62A}" srcOrd="3" destOrd="0" presId="urn:microsoft.com/office/officeart/2008/layout/CircularPictureCallout"/>
    <dgm:cxn modelId="{5C3C71DE-5FC0-1E46-AB6C-F2A34C012190}" type="presParOf" srcId="{4F587E04-57BC-B143-957C-9DD3B47C6A09}" destId="{5B0CF1CD-5A07-CF4F-974F-4031255A4F53}" srcOrd="4" destOrd="0" presId="urn:microsoft.com/office/officeart/2008/layout/CircularPictureCallout"/>
    <dgm:cxn modelId="{83825C64-6423-F049-8684-18F48795E208}" type="presParOf" srcId="{5B0CF1CD-5A07-CF4F-974F-4031255A4F53}" destId="{55FD4AA8-0B51-FE40-9F9B-5FAEC5B4F574}" srcOrd="0" destOrd="0" presId="urn:microsoft.com/office/officeart/2008/layout/CircularPictureCallout"/>
    <dgm:cxn modelId="{668436E9-AE92-7745-9A98-3F9F5B6E4717}" type="presParOf" srcId="{4F587E04-57BC-B143-957C-9DD3B47C6A09}" destId="{0556ACDF-BEAB-5443-B86E-23EF455E1449}" srcOrd="5" destOrd="0" presId="urn:microsoft.com/office/officeart/2008/layout/CircularPictureCallout"/>
    <dgm:cxn modelId="{34F4C1FC-7268-0844-8C83-5667991EF9D1}" type="presParOf" srcId="{0556ACDF-BEAB-5443-B86E-23EF455E1449}" destId="{A618952B-BFB3-004C-9C74-7BDDA8A865A0}" srcOrd="0" destOrd="0" presId="urn:microsoft.com/office/officeart/2008/layout/CircularPictureCallout"/>
    <dgm:cxn modelId="{E1827168-DF83-E840-8769-BDF0E06406D6}" type="presParOf" srcId="{4F587E04-57BC-B143-957C-9DD3B47C6A09}" destId="{B999F760-F1AB-144F-A075-811685D52B06}" srcOrd="6" destOrd="0" presId="urn:microsoft.com/office/officeart/2008/layout/CircularPictureCallout"/>
    <dgm:cxn modelId="{BD3016C2-4507-2C46-B7C9-FB23982C9E43}" type="presParOf" srcId="{4F587E04-57BC-B143-957C-9DD3B47C6A09}" destId="{711CE398-1B71-BE42-9812-AA68999B0C23}" srcOrd="7" destOrd="0" presId="urn:microsoft.com/office/officeart/2008/layout/CircularPictureCallout"/>
    <dgm:cxn modelId="{A4DB7091-D639-B14B-AFE1-DB897DB03D1E}" type="presParOf" srcId="{711CE398-1B71-BE42-9812-AA68999B0C23}" destId="{77C7BA5D-8FB6-2847-8553-C61EC85F2126}" srcOrd="0" destOrd="0" presId="urn:microsoft.com/office/officeart/2008/layout/CircularPictureCallout"/>
    <dgm:cxn modelId="{4AF27ED3-CD7D-E843-8ADA-96B8E0007302}" type="presParOf" srcId="{4F587E04-57BC-B143-957C-9DD3B47C6A09}" destId="{A2FDD11C-CAB2-BA47-9664-CC79201B2B22}" srcOrd="8" destOrd="0" presId="urn:microsoft.com/office/officeart/2008/layout/CircularPictureCallout"/>
    <dgm:cxn modelId="{D54FF394-1729-1A44-A966-3A0A7F906765}" type="presParOf" srcId="{A2FDD11C-CAB2-BA47-9664-CC79201B2B22}" destId="{17F408C0-4514-024C-8645-6FD522F1AEE4}" srcOrd="0" destOrd="0" presId="urn:microsoft.com/office/officeart/2008/layout/CircularPictureCallout"/>
    <dgm:cxn modelId="{C5E9BB4C-45A9-6D4B-A749-BB3E7D05D6C0}" type="presParOf" srcId="{4F587E04-57BC-B143-957C-9DD3B47C6A09}" destId="{9D6A143C-FF56-9B45-B630-D8FD7B593DE0}" srcOrd="9" destOrd="0" presId="urn:microsoft.com/office/officeart/2008/layout/CircularPictureCallout"/>
    <dgm:cxn modelId="{D8B268A1-3B1A-1245-8062-D0B26BF28283}" type="presParOf" srcId="{4F587E04-57BC-B143-957C-9DD3B47C6A09}" destId="{A66EF69D-CE4E-3844-BBE7-DEC135371724}" srcOrd="10" destOrd="0" presId="urn:microsoft.com/office/officeart/2008/layout/CircularPictureCallout"/>
    <dgm:cxn modelId="{6FCA5C61-EC4D-9A48-A8EC-852138754D54}" type="presParOf" srcId="{A66EF69D-CE4E-3844-BBE7-DEC135371724}" destId="{612A4F4B-E17B-9143-9315-915556806BC4}" srcOrd="0" destOrd="0" presId="urn:microsoft.com/office/officeart/2008/layout/CircularPictureCallout"/>
    <dgm:cxn modelId="{0C567EA7-2636-5B42-AB8E-0288391158FB}" type="presParOf" srcId="{4F587E04-57BC-B143-957C-9DD3B47C6A09}" destId="{14C1A811-47DE-A24A-AC5B-DE02F123881F}" srcOrd="11" destOrd="0" presId="urn:microsoft.com/office/officeart/2008/layout/CircularPictureCallout"/>
    <dgm:cxn modelId="{DF2DE105-7FE0-DB45-9719-BCB426EBCB74}" type="presParOf" srcId="{14C1A811-47DE-A24A-AC5B-DE02F123881F}" destId="{BEE113A5-045D-0148-8906-4E5E1F8936CE}" srcOrd="0" destOrd="0" presId="urn:microsoft.com/office/officeart/2008/layout/CircularPictureCallout"/>
    <dgm:cxn modelId="{988E4908-DD45-CF4A-832C-33F8555AE01E}" type="presParOf" srcId="{4F587E04-57BC-B143-957C-9DD3B47C6A09}" destId="{66F3AA2F-ECB3-FD46-B102-C5077AB960B4}" srcOrd="12" destOrd="0" presId="urn:microsoft.com/office/officeart/2008/layout/CircularPictureCallout"/>
    <dgm:cxn modelId="{ED9A60CF-D66A-7E4C-BDE6-D299351E0442}" type="presParOf" srcId="{4F587E04-57BC-B143-957C-9DD3B47C6A09}" destId="{871CC351-5EFC-F74F-9BFA-C8E745A24957}" srcOrd="13" destOrd="0" presId="urn:microsoft.com/office/officeart/2008/layout/CircularPictureCallout"/>
    <dgm:cxn modelId="{9CC8222F-19FF-744A-BDA8-ACC7DA46F68C}" type="presParOf" srcId="{871CC351-5EFC-F74F-9BFA-C8E745A24957}" destId="{F8F2240B-FA2B-0A46-9517-1E9BFEE3FE3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9A2E7-C75C-FA4D-96D5-12DF70A1A6EA}" type="doc">
      <dgm:prSet loTypeId="urn:microsoft.com/office/officeart/2008/layout/CircleAccentTimeline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77F986-4634-494E-81CA-68AB9352FC01}">
      <dgm:prSet phldrT="[Text]"/>
      <dgm:spPr/>
      <dgm:t>
        <a:bodyPr/>
        <a:lstStyle/>
        <a:p>
          <a:r>
            <a:rPr lang="en-US" b="1"/>
            <a:t>FISHERMAN</a:t>
          </a:r>
        </a:p>
      </dgm:t>
    </dgm:pt>
    <dgm:pt modelId="{4BB8E994-FBFF-1442-88E0-59372CB359BD}" type="parTrans" cxnId="{363BD2B4-67E2-EB4E-89D7-0A0D4CD8AB42}">
      <dgm:prSet/>
      <dgm:spPr/>
      <dgm:t>
        <a:bodyPr/>
        <a:lstStyle/>
        <a:p>
          <a:endParaRPr lang="en-US"/>
        </a:p>
      </dgm:t>
    </dgm:pt>
    <dgm:pt modelId="{F9D660ED-8CCA-FA42-8F1D-8629938CB55C}" type="sibTrans" cxnId="{363BD2B4-67E2-EB4E-89D7-0A0D4CD8AB42}">
      <dgm:prSet/>
      <dgm:spPr/>
      <dgm:t>
        <a:bodyPr/>
        <a:lstStyle/>
        <a:p>
          <a:endParaRPr lang="en-US"/>
        </a:p>
      </dgm:t>
    </dgm:pt>
    <dgm:pt modelId="{9901837C-846E-BC49-A3FE-408025087385}">
      <dgm:prSet phldrT="[Text]"/>
      <dgm:spPr/>
      <dgm:t>
        <a:bodyPr/>
        <a:lstStyle/>
        <a:p>
          <a:r>
            <a:rPr lang="en-US" b="1"/>
            <a:t>APOSTLE</a:t>
          </a:r>
        </a:p>
      </dgm:t>
    </dgm:pt>
    <dgm:pt modelId="{851AF9F2-AD43-2648-A01F-194E7168A8BA}" type="parTrans" cxnId="{069D50DA-1FC1-6F42-9133-FC13D181378C}">
      <dgm:prSet/>
      <dgm:spPr/>
      <dgm:t>
        <a:bodyPr/>
        <a:lstStyle/>
        <a:p>
          <a:endParaRPr lang="en-US"/>
        </a:p>
      </dgm:t>
    </dgm:pt>
    <dgm:pt modelId="{9909B1D3-C5ED-F44C-9FC8-F4884FD02158}" type="sibTrans" cxnId="{069D50DA-1FC1-6F42-9133-FC13D181378C}">
      <dgm:prSet/>
      <dgm:spPr/>
      <dgm:t>
        <a:bodyPr/>
        <a:lstStyle/>
        <a:p>
          <a:endParaRPr lang="en-US"/>
        </a:p>
      </dgm:t>
    </dgm:pt>
    <dgm:pt modelId="{A4C0A186-90CE-1D4A-BF0E-7E60D7508679}">
      <dgm:prSet phldrT="[Text]"/>
      <dgm:spPr/>
      <dgm:t>
        <a:bodyPr/>
        <a:lstStyle/>
        <a:p>
          <a:r>
            <a:rPr lang="en-US"/>
            <a:t>STUDENT</a:t>
          </a:r>
        </a:p>
      </dgm:t>
    </dgm:pt>
    <dgm:pt modelId="{CA6C8110-D5E6-ED47-84E5-D06F5ECF8BEE}" type="parTrans" cxnId="{3142590B-298F-374A-A527-4ECFD4CE0848}">
      <dgm:prSet/>
      <dgm:spPr/>
      <dgm:t>
        <a:bodyPr/>
        <a:lstStyle/>
        <a:p>
          <a:endParaRPr lang="en-US"/>
        </a:p>
      </dgm:t>
    </dgm:pt>
    <dgm:pt modelId="{9F9D8BEB-2995-B649-BB14-5FA5215D16B2}" type="sibTrans" cxnId="{3142590B-298F-374A-A527-4ECFD4CE0848}">
      <dgm:prSet/>
      <dgm:spPr/>
      <dgm:t>
        <a:bodyPr/>
        <a:lstStyle/>
        <a:p>
          <a:endParaRPr lang="en-US"/>
        </a:p>
      </dgm:t>
    </dgm:pt>
    <dgm:pt modelId="{A7132776-6C7B-344A-883C-E1E2A3CC64DE}">
      <dgm:prSet phldrT="[Text]"/>
      <dgm:spPr/>
      <dgm:t>
        <a:bodyPr/>
        <a:lstStyle/>
        <a:p>
          <a:r>
            <a:rPr lang="en-US"/>
            <a:t>INTERN</a:t>
          </a:r>
        </a:p>
      </dgm:t>
    </dgm:pt>
    <dgm:pt modelId="{49880B18-DA6D-1848-BE04-BDC82F151915}" type="parTrans" cxnId="{9A664F8F-EA56-CF4B-A237-34717030B7A9}">
      <dgm:prSet/>
      <dgm:spPr/>
      <dgm:t>
        <a:bodyPr/>
        <a:lstStyle/>
        <a:p>
          <a:endParaRPr lang="en-US"/>
        </a:p>
      </dgm:t>
    </dgm:pt>
    <dgm:pt modelId="{D195062C-5A29-9044-ABAA-076E9B302DEF}" type="sibTrans" cxnId="{9A664F8F-EA56-CF4B-A237-34717030B7A9}">
      <dgm:prSet/>
      <dgm:spPr/>
      <dgm:t>
        <a:bodyPr/>
        <a:lstStyle/>
        <a:p>
          <a:endParaRPr lang="en-US"/>
        </a:p>
      </dgm:t>
    </dgm:pt>
    <dgm:pt modelId="{BA83B6E7-EA70-EA41-B520-999AC83444B9}">
      <dgm:prSet phldrT="[Text]"/>
      <dgm:spPr/>
      <dgm:t>
        <a:bodyPr/>
        <a:lstStyle/>
        <a:p>
          <a:r>
            <a:rPr lang="en-US"/>
            <a:t>SOLO PASTOR</a:t>
          </a:r>
        </a:p>
      </dgm:t>
    </dgm:pt>
    <dgm:pt modelId="{F7601B82-FED2-B642-89D6-04DD837493D5}" type="parTrans" cxnId="{FBE6634D-C083-8D4B-AA15-6B2114650F13}">
      <dgm:prSet/>
      <dgm:spPr/>
      <dgm:t>
        <a:bodyPr/>
        <a:lstStyle/>
        <a:p>
          <a:endParaRPr lang="en-US"/>
        </a:p>
      </dgm:t>
    </dgm:pt>
    <dgm:pt modelId="{7F76D394-7EFC-2D4E-BD25-5C5FEA82D14A}" type="sibTrans" cxnId="{FBE6634D-C083-8D4B-AA15-6B2114650F13}">
      <dgm:prSet/>
      <dgm:spPr/>
      <dgm:t>
        <a:bodyPr/>
        <a:lstStyle/>
        <a:p>
          <a:endParaRPr lang="en-US"/>
        </a:p>
      </dgm:t>
    </dgm:pt>
    <dgm:pt modelId="{054C07F8-01F4-E944-85B3-CC44680FA5A0}">
      <dgm:prSet phldrT="[Text]"/>
      <dgm:spPr/>
      <dgm:t>
        <a:bodyPr/>
        <a:lstStyle/>
        <a:p>
          <a:r>
            <a:rPr lang="en-US" b="1"/>
            <a:t>CHURCH LEADERSHIP</a:t>
          </a:r>
        </a:p>
      </dgm:t>
    </dgm:pt>
    <dgm:pt modelId="{8DFF3EDE-01AD-6E44-92C1-05EB6CE99753}" type="parTrans" cxnId="{A6AF2A34-5A62-724A-9453-226A731B15B6}">
      <dgm:prSet/>
      <dgm:spPr/>
      <dgm:t>
        <a:bodyPr/>
        <a:lstStyle/>
        <a:p>
          <a:endParaRPr lang="en-US"/>
        </a:p>
      </dgm:t>
    </dgm:pt>
    <dgm:pt modelId="{A2AEB7D5-2D9D-7140-B48E-E8873819554F}" type="sibTrans" cxnId="{A6AF2A34-5A62-724A-9453-226A731B15B6}">
      <dgm:prSet/>
      <dgm:spPr/>
      <dgm:t>
        <a:bodyPr/>
        <a:lstStyle/>
        <a:p>
          <a:endParaRPr lang="en-US"/>
        </a:p>
      </dgm:t>
    </dgm:pt>
    <dgm:pt modelId="{6CAEA4EF-B054-1B47-A2FE-58A0E4C6F176}">
      <dgm:prSet phldrT="[Text]"/>
      <dgm:spPr/>
      <dgm:t>
        <a:bodyPr/>
        <a:lstStyle/>
        <a:p>
          <a:r>
            <a:rPr lang="en-US"/>
            <a:t>WRITER</a:t>
          </a:r>
        </a:p>
      </dgm:t>
    </dgm:pt>
    <dgm:pt modelId="{DB935A59-25DE-D646-9DC7-74D315E19A17}" type="parTrans" cxnId="{2B87B457-F20C-4142-8484-7C1B0752F86E}">
      <dgm:prSet/>
      <dgm:spPr/>
      <dgm:t>
        <a:bodyPr/>
        <a:lstStyle/>
        <a:p>
          <a:endParaRPr lang="en-US"/>
        </a:p>
      </dgm:t>
    </dgm:pt>
    <dgm:pt modelId="{AD68B825-65D9-2C42-8BFD-F20080F4B2AE}" type="sibTrans" cxnId="{2B87B457-F20C-4142-8484-7C1B0752F86E}">
      <dgm:prSet/>
      <dgm:spPr/>
      <dgm:t>
        <a:bodyPr/>
        <a:lstStyle/>
        <a:p>
          <a:endParaRPr lang="en-US"/>
        </a:p>
      </dgm:t>
    </dgm:pt>
    <dgm:pt modelId="{A0E7BC64-78F3-4045-ADA4-E539F1D912C1}">
      <dgm:prSet phldrT="[Text]"/>
      <dgm:spPr/>
      <dgm:t>
        <a:bodyPr/>
        <a:lstStyle/>
        <a:p>
          <a:r>
            <a:rPr lang="en-US" b="1"/>
            <a:t>MARTYR</a:t>
          </a:r>
        </a:p>
      </dgm:t>
    </dgm:pt>
    <dgm:pt modelId="{BDEB3DB3-8B16-1745-87AC-A56ABACF8289}" type="parTrans" cxnId="{BF982128-F1B3-C442-B6DD-BBD47766B5FE}">
      <dgm:prSet/>
      <dgm:spPr/>
      <dgm:t>
        <a:bodyPr/>
        <a:lstStyle/>
        <a:p>
          <a:endParaRPr lang="en-US"/>
        </a:p>
      </dgm:t>
    </dgm:pt>
    <dgm:pt modelId="{5BCABD3D-7889-1C4D-84F9-875162213B5B}" type="sibTrans" cxnId="{BF982128-F1B3-C442-B6DD-BBD47766B5FE}">
      <dgm:prSet/>
      <dgm:spPr/>
      <dgm:t>
        <a:bodyPr/>
        <a:lstStyle/>
        <a:p>
          <a:endParaRPr lang="en-US"/>
        </a:p>
      </dgm:t>
    </dgm:pt>
    <dgm:pt modelId="{932EC42F-1F02-FA4A-B040-0C38292BAC65}">
      <dgm:prSet phldrT="[Text]"/>
      <dgm:spPr/>
      <dgm:t>
        <a:bodyPr/>
        <a:lstStyle/>
        <a:p>
          <a:r>
            <a:rPr lang="en-US"/>
            <a:t>APPRENTICE</a:t>
          </a:r>
        </a:p>
      </dgm:t>
    </dgm:pt>
    <dgm:pt modelId="{FA115FFB-AB81-9F4A-BEBF-62394AE1E3D0}" type="parTrans" cxnId="{1C683BD5-D2AB-3E47-B7DF-0C1107C80D94}">
      <dgm:prSet/>
      <dgm:spPr/>
      <dgm:t>
        <a:bodyPr/>
        <a:lstStyle/>
        <a:p>
          <a:endParaRPr lang="en-US"/>
        </a:p>
      </dgm:t>
    </dgm:pt>
    <dgm:pt modelId="{BC0DC0AE-59B4-784A-B3C9-041024A252CF}" type="sibTrans" cxnId="{1C683BD5-D2AB-3E47-B7DF-0C1107C80D94}">
      <dgm:prSet/>
      <dgm:spPr/>
      <dgm:t>
        <a:bodyPr/>
        <a:lstStyle/>
        <a:p>
          <a:endParaRPr lang="en-US"/>
        </a:p>
      </dgm:t>
    </dgm:pt>
    <dgm:pt modelId="{DC691D8B-24EA-CF47-869B-A42BEB95C66A}">
      <dgm:prSet phldrT="[Text]"/>
      <dgm:spPr/>
      <dgm:t>
        <a:bodyPr/>
        <a:lstStyle/>
        <a:p>
          <a:r>
            <a:rPr lang="en-US"/>
            <a:t>BOAT  OWNER</a:t>
          </a:r>
        </a:p>
      </dgm:t>
    </dgm:pt>
    <dgm:pt modelId="{FB1F6422-1F27-594C-94E0-7B03203A47B2}" type="parTrans" cxnId="{B93893E7-CA5E-AA49-8D09-06578B8F23B9}">
      <dgm:prSet/>
      <dgm:spPr/>
      <dgm:t>
        <a:bodyPr/>
        <a:lstStyle/>
        <a:p>
          <a:endParaRPr lang="en-US"/>
        </a:p>
      </dgm:t>
    </dgm:pt>
    <dgm:pt modelId="{F6AD7DA4-E460-C944-AFEE-D44B30687CF2}" type="sibTrans" cxnId="{B93893E7-CA5E-AA49-8D09-06578B8F23B9}">
      <dgm:prSet/>
      <dgm:spPr/>
      <dgm:t>
        <a:bodyPr/>
        <a:lstStyle/>
        <a:p>
          <a:endParaRPr lang="en-US"/>
        </a:p>
      </dgm:t>
    </dgm:pt>
    <dgm:pt modelId="{FAB3E52E-0028-834D-B1E8-27430B29BDA2}">
      <dgm:prSet phldrT="[Text]"/>
      <dgm:spPr/>
      <dgm:t>
        <a:bodyPr/>
        <a:lstStyle/>
        <a:p>
          <a:r>
            <a:rPr lang="en-US"/>
            <a:t>FOLLOWER</a:t>
          </a:r>
        </a:p>
      </dgm:t>
    </dgm:pt>
    <dgm:pt modelId="{C4F3E73F-7051-5645-9979-C87C7F6EDDE6}" type="parTrans" cxnId="{37C80584-6EB2-2147-8F17-85F8F77220DA}">
      <dgm:prSet/>
      <dgm:spPr/>
      <dgm:t>
        <a:bodyPr/>
        <a:lstStyle/>
        <a:p>
          <a:endParaRPr lang="en-US"/>
        </a:p>
      </dgm:t>
    </dgm:pt>
    <dgm:pt modelId="{D1DCE9A1-D0E2-6244-BBF6-6B4B120031D9}" type="sibTrans" cxnId="{37C80584-6EB2-2147-8F17-85F8F77220DA}">
      <dgm:prSet/>
      <dgm:spPr/>
      <dgm:t>
        <a:bodyPr/>
        <a:lstStyle/>
        <a:p>
          <a:endParaRPr lang="en-US"/>
        </a:p>
      </dgm:t>
    </dgm:pt>
    <dgm:pt modelId="{190E130F-507E-654A-AF57-7A7394736E22}">
      <dgm:prSet phldrT="[Text]"/>
      <dgm:spPr/>
      <dgm:t>
        <a:bodyPr/>
        <a:lstStyle/>
        <a:p>
          <a:r>
            <a:rPr lang="en-US"/>
            <a:t>MULTI-SITE</a:t>
          </a:r>
        </a:p>
      </dgm:t>
    </dgm:pt>
    <dgm:pt modelId="{95069751-E527-424F-B573-F3D4BF6FF83C}" type="parTrans" cxnId="{5DE27ED0-04AD-5047-93CF-B647CC473EDE}">
      <dgm:prSet/>
      <dgm:spPr/>
      <dgm:t>
        <a:bodyPr/>
        <a:lstStyle/>
        <a:p>
          <a:endParaRPr lang="en-US"/>
        </a:p>
      </dgm:t>
    </dgm:pt>
    <dgm:pt modelId="{B6FBF631-B89D-994C-9223-9F476B52E387}" type="sibTrans" cxnId="{5DE27ED0-04AD-5047-93CF-B647CC473EDE}">
      <dgm:prSet/>
      <dgm:spPr/>
      <dgm:t>
        <a:bodyPr/>
        <a:lstStyle/>
        <a:p>
          <a:endParaRPr lang="en-US"/>
        </a:p>
      </dgm:t>
    </dgm:pt>
    <dgm:pt modelId="{DC6D2BEB-EF1A-3147-9642-027E92ACF412}">
      <dgm:prSet phldrT="[Text]"/>
      <dgm:spPr/>
      <dgm:t>
        <a:bodyPr/>
        <a:lstStyle/>
        <a:p>
          <a:r>
            <a:rPr lang="en-US"/>
            <a:t>DS / BISHOP</a:t>
          </a:r>
        </a:p>
      </dgm:t>
    </dgm:pt>
    <dgm:pt modelId="{0C08E576-A8FC-7248-81E6-6B3AFBB522BB}" type="parTrans" cxnId="{4D3EFAAF-0300-2D43-94CB-69D35EE06A2A}">
      <dgm:prSet/>
      <dgm:spPr/>
      <dgm:t>
        <a:bodyPr/>
        <a:lstStyle/>
        <a:p>
          <a:endParaRPr lang="en-US"/>
        </a:p>
      </dgm:t>
    </dgm:pt>
    <dgm:pt modelId="{8450F0E9-767C-644B-8D0C-C3AA90772718}" type="sibTrans" cxnId="{4D3EFAAF-0300-2D43-94CB-69D35EE06A2A}">
      <dgm:prSet/>
      <dgm:spPr/>
      <dgm:t>
        <a:bodyPr/>
        <a:lstStyle/>
        <a:p>
          <a:endParaRPr lang="en-US"/>
        </a:p>
      </dgm:t>
    </dgm:pt>
    <dgm:pt modelId="{29D31243-5551-8F48-B54E-CA77CD875A45}" type="pres">
      <dgm:prSet presAssocID="{F7F9A2E7-C75C-FA4D-96D5-12DF70A1A6EA}" presName="Name0" presStyleCnt="0">
        <dgm:presLayoutVars>
          <dgm:dir/>
        </dgm:presLayoutVars>
      </dgm:prSet>
      <dgm:spPr/>
    </dgm:pt>
    <dgm:pt modelId="{BC1E7363-6DE6-AF4C-BCB8-C0974932539D}" type="pres">
      <dgm:prSet presAssocID="{ED77F986-4634-494E-81CA-68AB9352FC01}" presName="parComposite" presStyleCnt="0"/>
      <dgm:spPr/>
    </dgm:pt>
    <dgm:pt modelId="{391794A2-F659-0042-A420-241DB98230DE}" type="pres">
      <dgm:prSet presAssocID="{ED77F986-4634-494E-81CA-68AB9352FC01}" presName="parBigCircle" presStyleLbl="node0" presStyleIdx="0" presStyleCnt="4"/>
      <dgm:spPr>
        <a:ln>
          <a:noFill/>
        </a:ln>
      </dgm:spPr>
    </dgm:pt>
    <dgm:pt modelId="{5A439EFB-1F79-FB43-90E9-BE92D50CD6AA}" type="pres">
      <dgm:prSet presAssocID="{ED77F986-4634-494E-81CA-68AB9352FC01}" presName="parTx" presStyleLbl="revTx" presStyleIdx="0" presStyleCnt="22"/>
      <dgm:spPr/>
    </dgm:pt>
    <dgm:pt modelId="{EC42906E-43C1-7347-88AF-6AF546ACCB34}" type="pres">
      <dgm:prSet presAssocID="{ED77F986-4634-494E-81CA-68AB9352FC01}" presName="bSpace" presStyleCnt="0"/>
      <dgm:spPr/>
    </dgm:pt>
    <dgm:pt modelId="{768B697B-AF5F-2C47-840C-30BE80E9A17A}" type="pres">
      <dgm:prSet presAssocID="{ED77F986-4634-494E-81CA-68AB9352FC01}" presName="parBackupNorm" presStyleCnt="0"/>
      <dgm:spPr/>
    </dgm:pt>
    <dgm:pt modelId="{75577545-4AF1-334F-BAEC-18327644BC4A}" type="pres">
      <dgm:prSet presAssocID="{F9D660ED-8CCA-FA42-8F1D-8629938CB55C}" presName="parSpace" presStyleCnt="0"/>
      <dgm:spPr/>
    </dgm:pt>
    <dgm:pt modelId="{FD19C59B-B6CC-7C4E-9579-75B1CCAD740A}" type="pres">
      <dgm:prSet presAssocID="{932EC42F-1F02-FA4A-B040-0C38292BAC65}" presName="desBackupLeftNorm" presStyleCnt="0"/>
      <dgm:spPr/>
    </dgm:pt>
    <dgm:pt modelId="{50965E07-0A09-4E42-9ABA-91BAA2C7D5EA}" type="pres">
      <dgm:prSet presAssocID="{932EC42F-1F02-FA4A-B040-0C38292BAC65}" presName="desComposite" presStyleCnt="0"/>
      <dgm:spPr/>
    </dgm:pt>
    <dgm:pt modelId="{51EDD13F-DB2A-564E-BEBB-0877D83570CC}" type="pres">
      <dgm:prSet presAssocID="{932EC42F-1F02-FA4A-B040-0C38292BAC65}" presName="desCircle" presStyleLbl="node1" presStyleIdx="0" presStyleCnt="9"/>
      <dgm:spPr>
        <a:ln>
          <a:noFill/>
        </a:ln>
      </dgm:spPr>
    </dgm:pt>
    <dgm:pt modelId="{25EEA894-139D-CA41-86DF-02A05A0B5197}" type="pres">
      <dgm:prSet presAssocID="{932EC42F-1F02-FA4A-B040-0C38292BAC65}" presName="chTx" presStyleLbl="revTx" presStyleIdx="1" presStyleCnt="22"/>
      <dgm:spPr/>
    </dgm:pt>
    <dgm:pt modelId="{A9B989B5-1FA1-584F-8FF2-5F4E17F18E96}" type="pres">
      <dgm:prSet presAssocID="{932EC42F-1F02-FA4A-B040-0C38292BAC65}" presName="desTx" presStyleLbl="revTx" presStyleIdx="2" presStyleCnt="22">
        <dgm:presLayoutVars>
          <dgm:bulletEnabled val="1"/>
        </dgm:presLayoutVars>
      </dgm:prSet>
      <dgm:spPr/>
    </dgm:pt>
    <dgm:pt modelId="{0D6F215A-4EEC-D248-8A01-4CE800DF6D81}" type="pres">
      <dgm:prSet presAssocID="{932EC42F-1F02-FA4A-B040-0C38292BAC65}" presName="desBackupRightNorm" presStyleCnt="0"/>
      <dgm:spPr/>
    </dgm:pt>
    <dgm:pt modelId="{038C7F73-583E-2A40-9BAC-41C1B9584DCA}" type="pres">
      <dgm:prSet presAssocID="{BC0DC0AE-59B4-784A-B3C9-041024A252CF}" presName="desSpace" presStyleCnt="0"/>
      <dgm:spPr/>
    </dgm:pt>
    <dgm:pt modelId="{D15B4397-8561-784D-9D44-95E7BCD4E9A5}" type="pres">
      <dgm:prSet presAssocID="{DC691D8B-24EA-CF47-869B-A42BEB95C66A}" presName="desBackupLeftNorm" presStyleCnt="0"/>
      <dgm:spPr/>
    </dgm:pt>
    <dgm:pt modelId="{F5E231E8-9D9C-DF42-9351-DA6F3E1780BE}" type="pres">
      <dgm:prSet presAssocID="{DC691D8B-24EA-CF47-869B-A42BEB95C66A}" presName="desComposite" presStyleCnt="0"/>
      <dgm:spPr/>
    </dgm:pt>
    <dgm:pt modelId="{A64AB65E-2F2F-4846-AA7B-8E37A7BB79AA}" type="pres">
      <dgm:prSet presAssocID="{DC691D8B-24EA-CF47-869B-A42BEB95C66A}" presName="desCircle" presStyleLbl="node1" presStyleIdx="1" presStyleCnt="9"/>
      <dgm:spPr>
        <a:ln>
          <a:noFill/>
        </a:ln>
      </dgm:spPr>
    </dgm:pt>
    <dgm:pt modelId="{4FC715E5-45E4-754D-BF07-388E15DCA673}" type="pres">
      <dgm:prSet presAssocID="{DC691D8B-24EA-CF47-869B-A42BEB95C66A}" presName="chTx" presStyleLbl="revTx" presStyleIdx="3" presStyleCnt="22"/>
      <dgm:spPr/>
    </dgm:pt>
    <dgm:pt modelId="{93295979-CAFC-5340-96DE-740813F42C04}" type="pres">
      <dgm:prSet presAssocID="{DC691D8B-24EA-CF47-869B-A42BEB95C66A}" presName="desTx" presStyleLbl="revTx" presStyleIdx="4" presStyleCnt="22">
        <dgm:presLayoutVars>
          <dgm:bulletEnabled val="1"/>
        </dgm:presLayoutVars>
      </dgm:prSet>
      <dgm:spPr/>
    </dgm:pt>
    <dgm:pt modelId="{58A46BD7-534C-B54F-83D0-256CCE89D23E}" type="pres">
      <dgm:prSet presAssocID="{DC691D8B-24EA-CF47-869B-A42BEB95C66A}" presName="desBackupRightNorm" presStyleCnt="0"/>
      <dgm:spPr/>
    </dgm:pt>
    <dgm:pt modelId="{5619CDB7-E280-3944-BFD8-120D25F2D94B}" type="pres">
      <dgm:prSet presAssocID="{F6AD7DA4-E460-C944-AFEE-D44B30687CF2}" presName="desSpace" presStyleCnt="0"/>
      <dgm:spPr/>
    </dgm:pt>
    <dgm:pt modelId="{C98CAFB1-B5BA-9744-BFF0-7F61557B4591}" type="pres">
      <dgm:prSet presAssocID="{9901837C-846E-BC49-A3FE-408025087385}" presName="parComposite" presStyleCnt="0"/>
      <dgm:spPr/>
    </dgm:pt>
    <dgm:pt modelId="{D5999E92-5DBE-2044-AF90-5E05C2E148D0}" type="pres">
      <dgm:prSet presAssocID="{9901837C-846E-BC49-A3FE-408025087385}" presName="parBigCircle" presStyleLbl="node0" presStyleIdx="1" presStyleCnt="4"/>
      <dgm:spPr>
        <a:ln>
          <a:noFill/>
        </a:ln>
      </dgm:spPr>
    </dgm:pt>
    <dgm:pt modelId="{356E6BD1-891E-3B4C-A618-8EF8F5AC3E41}" type="pres">
      <dgm:prSet presAssocID="{9901837C-846E-BC49-A3FE-408025087385}" presName="parTx" presStyleLbl="revTx" presStyleIdx="5" presStyleCnt="22"/>
      <dgm:spPr/>
    </dgm:pt>
    <dgm:pt modelId="{0620880B-BA3E-D840-BD54-74E37BDBCCBF}" type="pres">
      <dgm:prSet presAssocID="{9901837C-846E-BC49-A3FE-408025087385}" presName="bSpace" presStyleCnt="0"/>
      <dgm:spPr/>
    </dgm:pt>
    <dgm:pt modelId="{E3779DEC-45FA-2E4F-89D9-7165887E5D7E}" type="pres">
      <dgm:prSet presAssocID="{9901837C-846E-BC49-A3FE-408025087385}" presName="parBackupNorm" presStyleCnt="0"/>
      <dgm:spPr/>
    </dgm:pt>
    <dgm:pt modelId="{C445147E-7186-3A4B-8066-164AA71AE2BF}" type="pres">
      <dgm:prSet presAssocID="{9909B1D3-C5ED-F44C-9FC8-F4884FD02158}" presName="parSpace" presStyleCnt="0"/>
      <dgm:spPr/>
    </dgm:pt>
    <dgm:pt modelId="{AB9A30C4-8998-C444-B046-1506AA28BD38}" type="pres">
      <dgm:prSet presAssocID="{FAB3E52E-0028-834D-B1E8-27430B29BDA2}" presName="desBackupLeftNorm" presStyleCnt="0"/>
      <dgm:spPr/>
    </dgm:pt>
    <dgm:pt modelId="{708BE610-1C9B-C74E-AF8D-40BD6FF13A70}" type="pres">
      <dgm:prSet presAssocID="{FAB3E52E-0028-834D-B1E8-27430B29BDA2}" presName="desComposite" presStyleCnt="0"/>
      <dgm:spPr/>
    </dgm:pt>
    <dgm:pt modelId="{07B31C0C-3841-0344-B8DB-5E6E3594A9E5}" type="pres">
      <dgm:prSet presAssocID="{FAB3E52E-0028-834D-B1E8-27430B29BDA2}" presName="desCircle" presStyleLbl="node1" presStyleIdx="2" presStyleCnt="9"/>
      <dgm:spPr>
        <a:ln>
          <a:noFill/>
        </a:ln>
      </dgm:spPr>
    </dgm:pt>
    <dgm:pt modelId="{1E8453FD-713B-3442-83BA-47D4768D0BCA}" type="pres">
      <dgm:prSet presAssocID="{FAB3E52E-0028-834D-B1E8-27430B29BDA2}" presName="chTx" presStyleLbl="revTx" presStyleIdx="6" presStyleCnt="22"/>
      <dgm:spPr/>
    </dgm:pt>
    <dgm:pt modelId="{7BD6B0DB-9474-F443-9425-AB5AE9E89EF7}" type="pres">
      <dgm:prSet presAssocID="{FAB3E52E-0028-834D-B1E8-27430B29BDA2}" presName="desTx" presStyleLbl="revTx" presStyleIdx="7" presStyleCnt="22">
        <dgm:presLayoutVars>
          <dgm:bulletEnabled val="1"/>
        </dgm:presLayoutVars>
      </dgm:prSet>
      <dgm:spPr/>
    </dgm:pt>
    <dgm:pt modelId="{DE53EECD-524F-1B45-8A9E-69D4B1C6FC11}" type="pres">
      <dgm:prSet presAssocID="{FAB3E52E-0028-834D-B1E8-27430B29BDA2}" presName="desBackupRightNorm" presStyleCnt="0"/>
      <dgm:spPr/>
    </dgm:pt>
    <dgm:pt modelId="{B6CD5C7E-46C5-7747-8117-1D4BBA73032A}" type="pres">
      <dgm:prSet presAssocID="{D1DCE9A1-D0E2-6244-BBF6-6B4B120031D9}" presName="desSpace" presStyleCnt="0"/>
      <dgm:spPr/>
    </dgm:pt>
    <dgm:pt modelId="{DDB93E99-465F-4044-B1ED-8C196AB8C030}" type="pres">
      <dgm:prSet presAssocID="{A4C0A186-90CE-1D4A-BF0E-7E60D7508679}" presName="desBackupLeftNorm" presStyleCnt="0"/>
      <dgm:spPr/>
    </dgm:pt>
    <dgm:pt modelId="{1BBA83C5-6F52-AE46-9672-12305463DD9D}" type="pres">
      <dgm:prSet presAssocID="{A4C0A186-90CE-1D4A-BF0E-7E60D7508679}" presName="desComposite" presStyleCnt="0"/>
      <dgm:spPr/>
    </dgm:pt>
    <dgm:pt modelId="{378535C8-4D0E-E74A-A21A-4B1375A60B3F}" type="pres">
      <dgm:prSet presAssocID="{A4C0A186-90CE-1D4A-BF0E-7E60D7508679}" presName="desCircle" presStyleLbl="node1" presStyleIdx="3" presStyleCnt="9"/>
      <dgm:spPr>
        <a:ln>
          <a:noFill/>
        </a:ln>
      </dgm:spPr>
    </dgm:pt>
    <dgm:pt modelId="{C70684DA-D316-2D43-9BB1-6260CDA8601C}" type="pres">
      <dgm:prSet presAssocID="{A4C0A186-90CE-1D4A-BF0E-7E60D7508679}" presName="chTx" presStyleLbl="revTx" presStyleIdx="8" presStyleCnt="22"/>
      <dgm:spPr/>
    </dgm:pt>
    <dgm:pt modelId="{2A52D54A-A655-EA4C-ACF2-36EB3BF227F3}" type="pres">
      <dgm:prSet presAssocID="{A4C0A186-90CE-1D4A-BF0E-7E60D7508679}" presName="desTx" presStyleLbl="revTx" presStyleIdx="9" presStyleCnt="22">
        <dgm:presLayoutVars>
          <dgm:bulletEnabled val="1"/>
        </dgm:presLayoutVars>
      </dgm:prSet>
      <dgm:spPr/>
    </dgm:pt>
    <dgm:pt modelId="{7D76CC6C-1A19-6C46-87A8-0EDA93811E27}" type="pres">
      <dgm:prSet presAssocID="{A4C0A186-90CE-1D4A-BF0E-7E60D7508679}" presName="desBackupRightNorm" presStyleCnt="0"/>
      <dgm:spPr/>
    </dgm:pt>
    <dgm:pt modelId="{9AEDFCDA-7FC5-AA45-8015-2F7CFF031891}" type="pres">
      <dgm:prSet presAssocID="{9F9D8BEB-2995-B649-BB14-5FA5215D16B2}" presName="desSpace" presStyleCnt="0"/>
      <dgm:spPr/>
    </dgm:pt>
    <dgm:pt modelId="{B46E9F15-343E-844F-945F-0AEDF034D859}" type="pres">
      <dgm:prSet presAssocID="{A7132776-6C7B-344A-883C-E1E2A3CC64DE}" presName="desBackupLeftNorm" presStyleCnt="0"/>
      <dgm:spPr/>
    </dgm:pt>
    <dgm:pt modelId="{93E0A193-4931-C04A-B4E4-857BBEB96484}" type="pres">
      <dgm:prSet presAssocID="{A7132776-6C7B-344A-883C-E1E2A3CC64DE}" presName="desComposite" presStyleCnt="0"/>
      <dgm:spPr/>
    </dgm:pt>
    <dgm:pt modelId="{6C47AF77-68DF-8244-A2EA-3D54BD01DBEB}" type="pres">
      <dgm:prSet presAssocID="{A7132776-6C7B-344A-883C-E1E2A3CC64DE}" presName="desCircle" presStyleLbl="node1" presStyleIdx="4" presStyleCnt="9"/>
      <dgm:spPr>
        <a:ln>
          <a:noFill/>
        </a:ln>
      </dgm:spPr>
    </dgm:pt>
    <dgm:pt modelId="{FAC98B80-C593-044A-B533-A412CABD1D3F}" type="pres">
      <dgm:prSet presAssocID="{A7132776-6C7B-344A-883C-E1E2A3CC64DE}" presName="chTx" presStyleLbl="revTx" presStyleIdx="10" presStyleCnt="22"/>
      <dgm:spPr/>
    </dgm:pt>
    <dgm:pt modelId="{847AF7BF-11FC-AF43-8DAD-1948719AEE2F}" type="pres">
      <dgm:prSet presAssocID="{A7132776-6C7B-344A-883C-E1E2A3CC64DE}" presName="desTx" presStyleLbl="revTx" presStyleIdx="11" presStyleCnt="22">
        <dgm:presLayoutVars>
          <dgm:bulletEnabled val="1"/>
        </dgm:presLayoutVars>
      </dgm:prSet>
      <dgm:spPr/>
    </dgm:pt>
    <dgm:pt modelId="{50B70CBE-C280-F445-AB26-1C3936337327}" type="pres">
      <dgm:prSet presAssocID="{A7132776-6C7B-344A-883C-E1E2A3CC64DE}" presName="desBackupRightNorm" presStyleCnt="0"/>
      <dgm:spPr/>
    </dgm:pt>
    <dgm:pt modelId="{BAFF20A1-38A4-AD42-A03A-8E1D73EA200F}" type="pres">
      <dgm:prSet presAssocID="{D195062C-5A29-9044-ABAA-076E9B302DEF}" presName="desSpace" presStyleCnt="0"/>
      <dgm:spPr/>
    </dgm:pt>
    <dgm:pt modelId="{734FF1DB-A3F0-9443-81C5-9578D0E83DCE}" type="pres">
      <dgm:prSet presAssocID="{BA83B6E7-EA70-EA41-B520-999AC83444B9}" presName="desBackupLeftNorm" presStyleCnt="0"/>
      <dgm:spPr/>
    </dgm:pt>
    <dgm:pt modelId="{752E3C5D-C95E-2C4F-944A-5FBA15ED858D}" type="pres">
      <dgm:prSet presAssocID="{BA83B6E7-EA70-EA41-B520-999AC83444B9}" presName="desComposite" presStyleCnt="0"/>
      <dgm:spPr/>
    </dgm:pt>
    <dgm:pt modelId="{895B1630-59EE-AA40-93C8-7B48F1DE2243}" type="pres">
      <dgm:prSet presAssocID="{BA83B6E7-EA70-EA41-B520-999AC83444B9}" presName="desCircle" presStyleLbl="node1" presStyleIdx="5" presStyleCnt="9"/>
      <dgm:spPr>
        <a:ln>
          <a:noFill/>
        </a:ln>
      </dgm:spPr>
    </dgm:pt>
    <dgm:pt modelId="{DD2AE93C-3988-D244-8FD1-C65F86D1562C}" type="pres">
      <dgm:prSet presAssocID="{BA83B6E7-EA70-EA41-B520-999AC83444B9}" presName="chTx" presStyleLbl="revTx" presStyleIdx="12" presStyleCnt="22"/>
      <dgm:spPr/>
    </dgm:pt>
    <dgm:pt modelId="{11E392F4-DAF1-B64B-858C-B347004A6A61}" type="pres">
      <dgm:prSet presAssocID="{BA83B6E7-EA70-EA41-B520-999AC83444B9}" presName="desTx" presStyleLbl="revTx" presStyleIdx="13" presStyleCnt="22">
        <dgm:presLayoutVars>
          <dgm:bulletEnabled val="1"/>
        </dgm:presLayoutVars>
      </dgm:prSet>
      <dgm:spPr/>
    </dgm:pt>
    <dgm:pt modelId="{7A8304B9-11C1-AD48-AEFC-AC1EFBC92479}" type="pres">
      <dgm:prSet presAssocID="{BA83B6E7-EA70-EA41-B520-999AC83444B9}" presName="desBackupRightNorm" presStyleCnt="0"/>
      <dgm:spPr/>
    </dgm:pt>
    <dgm:pt modelId="{F668BFFB-DEF0-3046-B673-67D556A21D3B}" type="pres">
      <dgm:prSet presAssocID="{7F76D394-7EFC-2D4E-BD25-5C5FEA82D14A}" presName="desSpace" presStyleCnt="0"/>
      <dgm:spPr/>
    </dgm:pt>
    <dgm:pt modelId="{7B02B462-268F-DB4C-9AA9-8F8102C5BB4D}" type="pres">
      <dgm:prSet presAssocID="{054C07F8-01F4-E944-85B3-CC44680FA5A0}" presName="parComposite" presStyleCnt="0"/>
      <dgm:spPr/>
    </dgm:pt>
    <dgm:pt modelId="{0A8DDC19-455B-774A-98B4-D0165609BA06}" type="pres">
      <dgm:prSet presAssocID="{054C07F8-01F4-E944-85B3-CC44680FA5A0}" presName="parBigCircle" presStyleLbl="node0" presStyleIdx="2" presStyleCnt="4"/>
      <dgm:spPr>
        <a:ln>
          <a:noFill/>
        </a:ln>
      </dgm:spPr>
    </dgm:pt>
    <dgm:pt modelId="{751E62F0-CE8E-EC43-8E19-1E55D75F276C}" type="pres">
      <dgm:prSet presAssocID="{054C07F8-01F4-E944-85B3-CC44680FA5A0}" presName="parTx" presStyleLbl="revTx" presStyleIdx="14" presStyleCnt="22"/>
      <dgm:spPr/>
    </dgm:pt>
    <dgm:pt modelId="{337262C3-836D-3C43-922A-DC9AE7EAC5BB}" type="pres">
      <dgm:prSet presAssocID="{054C07F8-01F4-E944-85B3-CC44680FA5A0}" presName="bSpace" presStyleCnt="0"/>
      <dgm:spPr/>
    </dgm:pt>
    <dgm:pt modelId="{1FFC1C93-C9FA-5F45-A1A1-ED4906C41F3B}" type="pres">
      <dgm:prSet presAssocID="{054C07F8-01F4-E944-85B3-CC44680FA5A0}" presName="parBackupNorm" presStyleCnt="0"/>
      <dgm:spPr/>
    </dgm:pt>
    <dgm:pt modelId="{8ECB668E-8117-034C-9A06-9ADD69E36C36}" type="pres">
      <dgm:prSet presAssocID="{A2AEB7D5-2D9D-7140-B48E-E8873819554F}" presName="parSpace" presStyleCnt="0"/>
      <dgm:spPr/>
    </dgm:pt>
    <dgm:pt modelId="{F951754A-ACE8-224A-B1E1-2D8EF729E5DF}" type="pres">
      <dgm:prSet presAssocID="{190E130F-507E-654A-AF57-7A7394736E22}" presName="desBackupLeftNorm" presStyleCnt="0"/>
      <dgm:spPr/>
    </dgm:pt>
    <dgm:pt modelId="{3567493E-770F-084E-8B89-97D124A02621}" type="pres">
      <dgm:prSet presAssocID="{190E130F-507E-654A-AF57-7A7394736E22}" presName="desComposite" presStyleCnt="0"/>
      <dgm:spPr/>
    </dgm:pt>
    <dgm:pt modelId="{079AA96B-4B27-844D-A129-AC53F2AADAEE}" type="pres">
      <dgm:prSet presAssocID="{190E130F-507E-654A-AF57-7A7394736E22}" presName="desCircle" presStyleLbl="node1" presStyleIdx="6" presStyleCnt="9"/>
      <dgm:spPr>
        <a:ln>
          <a:noFill/>
        </a:ln>
      </dgm:spPr>
    </dgm:pt>
    <dgm:pt modelId="{0C44AEEF-6CDE-DD4A-A1DC-CF598D7A56FE}" type="pres">
      <dgm:prSet presAssocID="{190E130F-507E-654A-AF57-7A7394736E22}" presName="chTx" presStyleLbl="revTx" presStyleIdx="15" presStyleCnt="22"/>
      <dgm:spPr/>
    </dgm:pt>
    <dgm:pt modelId="{5E1630F7-E2B3-9744-8922-2F81C195EEE8}" type="pres">
      <dgm:prSet presAssocID="{190E130F-507E-654A-AF57-7A7394736E22}" presName="desTx" presStyleLbl="revTx" presStyleIdx="16" presStyleCnt="22">
        <dgm:presLayoutVars>
          <dgm:bulletEnabled val="1"/>
        </dgm:presLayoutVars>
      </dgm:prSet>
      <dgm:spPr/>
    </dgm:pt>
    <dgm:pt modelId="{D0F45C86-4BEA-1345-820A-3DB62AD6BBEB}" type="pres">
      <dgm:prSet presAssocID="{190E130F-507E-654A-AF57-7A7394736E22}" presName="desBackupRightNorm" presStyleCnt="0"/>
      <dgm:spPr/>
    </dgm:pt>
    <dgm:pt modelId="{31075C54-EBEC-644B-8C45-486A88C21E7E}" type="pres">
      <dgm:prSet presAssocID="{B6FBF631-B89D-994C-9223-9F476B52E387}" presName="desSpace" presStyleCnt="0"/>
      <dgm:spPr/>
    </dgm:pt>
    <dgm:pt modelId="{93253173-847E-434A-9BF0-4DD004117FCB}" type="pres">
      <dgm:prSet presAssocID="{DC6D2BEB-EF1A-3147-9642-027E92ACF412}" presName="desBackupLeftNorm" presStyleCnt="0"/>
      <dgm:spPr/>
    </dgm:pt>
    <dgm:pt modelId="{E643DD18-E21B-6F46-95BC-FA3864384B21}" type="pres">
      <dgm:prSet presAssocID="{DC6D2BEB-EF1A-3147-9642-027E92ACF412}" presName="desComposite" presStyleCnt="0"/>
      <dgm:spPr/>
    </dgm:pt>
    <dgm:pt modelId="{0C006611-FBE1-6F44-AE28-A2F935122C12}" type="pres">
      <dgm:prSet presAssocID="{DC6D2BEB-EF1A-3147-9642-027E92ACF412}" presName="desCircle" presStyleLbl="node1" presStyleIdx="7" presStyleCnt="9"/>
      <dgm:spPr>
        <a:ln>
          <a:noFill/>
        </a:ln>
      </dgm:spPr>
    </dgm:pt>
    <dgm:pt modelId="{0D3D502F-DF34-004D-BC42-73510C4281A2}" type="pres">
      <dgm:prSet presAssocID="{DC6D2BEB-EF1A-3147-9642-027E92ACF412}" presName="chTx" presStyleLbl="revTx" presStyleIdx="17" presStyleCnt="22"/>
      <dgm:spPr/>
    </dgm:pt>
    <dgm:pt modelId="{273C788F-F53E-FC4E-B2F5-6A9016B11C13}" type="pres">
      <dgm:prSet presAssocID="{DC6D2BEB-EF1A-3147-9642-027E92ACF412}" presName="desTx" presStyleLbl="revTx" presStyleIdx="18" presStyleCnt="22">
        <dgm:presLayoutVars>
          <dgm:bulletEnabled val="1"/>
        </dgm:presLayoutVars>
      </dgm:prSet>
      <dgm:spPr/>
    </dgm:pt>
    <dgm:pt modelId="{B33BAD67-A258-B64B-A608-681100DC8F42}" type="pres">
      <dgm:prSet presAssocID="{DC6D2BEB-EF1A-3147-9642-027E92ACF412}" presName="desBackupRightNorm" presStyleCnt="0"/>
      <dgm:spPr/>
    </dgm:pt>
    <dgm:pt modelId="{FF8B338D-0F64-9F49-8812-9B856E6A70CF}" type="pres">
      <dgm:prSet presAssocID="{8450F0E9-767C-644B-8D0C-C3AA90772718}" presName="desSpace" presStyleCnt="0"/>
      <dgm:spPr/>
    </dgm:pt>
    <dgm:pt modelId="{AD1E58B4-C429-E54D-9E1A-262E192178C9}" type="pres">
      <dgm:prSet presAssocID="{6CAEA4EF-B054-1B47-A2FE-58A0E4C6F176}" presName="desBackupLeftNorm" presStyleCnt="0"/>
      <dgm:spPr/>
    </dgm:pt>
    <dgm:pt modelId="{6A87512E-4DF3-CA41-884A-C0918401B3B9}" type="pres">
      <dgm:prSet presAssocID="{6CAEA4EF-B054-1B47-A2FE-58A0E4C6F176}" presName="desComposite" presStyleCnt="0"/>
      <dgm:spPr/>
    </dgm:pt>
    <dgm:pt modelId="{07E67F62-EA2E-4C45-8EAF-722AF22CCF53}" type="pres">
      <dgm:prSet presAssocID="{6CAEA4EF-B054-1B47-A2FE-58A0E4C6F176}" presName="desCircle" presStyleLbl="node1" presStyleIdx="8" presStyleCnt="9"/>
      <dgm:spPr>
        <a:ln>
          <a:noFill/>
        </a:ln>
      </dgm:spPr>
    </dgm:pt>
    <dgm:pt modelId="{7C71CA27-F7D8-2341-B9B6-43DB47B98EE4}" type="pres">
      <dgm:prSet presAssocID="{6CAEA4EF-B054-1B47-A2FE-58A0E4C6F176}" presName="chTx" presStyleLbl="revTx" presStyleIdx="19" presStyleCnt="22"/>
      <dgm:spPr/>
    </dgm:pt>
    <dgm:pt modelId="{C8D19C2A-9DAD-5349-9835-88EB5086B560}" type="pres">
      <dgm:prSet presAssocID="{6CAEA4EF-B054-1B47-A2FE-58A0E4C6F176}" presName="desTx" presStyleLbl="revTx" presStyleIdx="20" presStyleCnt="22">
        <dgm:presLayoutVars>
          <dgm:bulletEnabled val="1"/>
        </dgm:presLayoutVars>
      </dgm:prSet>
      <dgm:spPr/>
    </dgm:pt>
    <dgm:pt modelId="{7BDE455B-7451-F54C-B75E-F00116F735C1}" type="pres">
      <dgm:prSet presAssocID="{6CAEA4EF-B054-1B47-A2FE-58A0E4C6F176}" presName="desBackupRightNorm" presStyleCnt="0"/>
      <dgm:spPr/>
    </dgm:pt>
    <dgm:pt modelId="{448B480B-25E0-0C46-933B-A8D007238DB1}" type="pres">
      <dgm:prSet presAssocID="{AD68B825-65D9-2C42-8BFD-F20080F4B2AE}" presName="desSpace" presStyleCnt="0"/>
      <dgm:spPr/>
    </dgm:pt>
    <dgm:pt modelId="{F4D4B4C5-7F2D-0B4D-8B6B-E56139DA4B78}" type="pres">
      <dgm:prSet presAssocID="{A0E7BC64-78F3-4045-ADA4-E539F1D912C1}" presName="parComposite" presStyleCnt="0"/>
      <dgm:spPr/>
    </dgm:pt>
    <dgm:pt modelId="{50B8CA97-7D98-D04E-968A-692CC3106E75}" type="pres">
      <dgm:prSet presAssocID="{A0E7BC64-78F3-4045-ADA4-E539F1D912C1}" presName="parBigCircle" presStyleLbl="node0" presStyleIdx="3" presStyleCnt="4"/>
      <dgm:spPr>
        <a:ln>
          <a:noFill/>
        </a:ln>
      </dgm:spPr>
    </dgm:pt>
    <dgm:pt modelId="{572FB063-CCBB-7D4B-BC78-EEC174FD75FA}" type="pres">
      <dgm:prSet presAssocID="{A0E7BC64-78F3-4045-ADA4-E539F1D912C1}" presName="parTx" presStyleLbl="revTx" presStyleIdx="21" presStyleCnt="22"/>
      <dgm:spPr/>
    </dgm:pt>
    <dgm:pt modelId="{19D3B970-4D31-B248-ACCE-E9922F876532}" type="pres">
      <dgm:prSet presAssocID="{A0E7BC64-78F3-4045-ADA4-E539F1D912C1}" presName="bSpace" presStyleCnt="0"/>
      <dgm:spPr/>
    </dgm:pt>
    <dgm:pt modelId="{3E33E2EC-29F8-5343-83B4-1D4E63D68167}" type="pres">
      <dgm:prSet presAssocID="{A0E7BC64-78F3-4045-ADA4-E539F1D912C1}" presName="parBackupNorm" presStyleCnt="0"/>
      <dgm:spPr/>
    </dgm:pt>
    <dgm:pt modelId="{02B837B7-DCDB-4B46-9769-9F3CE6ACB4E9}" type="pres">
      <dgm:prSet presAssocID="{5BCABD3D-7889-1C4D-84F9-875162213B5B}" presName="parSpace" presStyleCnt="0"/>
      <dgm:spPr/>
    </dgm:pt>
  </dgm:ptLst>
  <dgm:cxnLst>
    <dgm:cxn modelId="{AA26FB07-4A8B-FD4C-A306-038CA956839A}" type="presOf" srcId="{DC6D2BEB-EF1A-3147-9642-027E92ACF412}" destId="{0D3D502F-DF34-004D-BC42-73510C4281A2}" srcOrd="0" destOrd="0" presId="urn:microsoft.com/office/officeart/2008/layout/CircleAccentTimeline"/>
    <dgm:cxn modelId="{3142590B-298F-374A-A527-4ECFD4CE0848}" srcId="{9901837C-846E-BC49-A3FE-408025087385}" destId="{A4C0A186-90CE-1D4A-BF0E-7E60D7508679}" srcOrd="1" destOrd="0" parTransId="{CA6C8110-D5E6-ED47-84E5-D06F5ECF8BEE}" sibTransId="{9F9D8BEB-2995-B649-BB14-5FA5215D16B2}"/>
    <dgm:cxn modelId="{3AE07120-4F50-6F40-B982-39D5DCBAB917}" type="presOf" srcId="{A7132776-6C7B-344A-883C-E1E2A3CC64DE}" destId="{FAC98B80-C593-044A-B533-A412CABD1D3F}" srcOrd="0" destOrd="0" presId="urn:microsoft.com/office/officeart/2008/layout/CircleAccentTimeline"/>
    <dgm:cxn modelId="{BF982128-F1B3-C442-B6DD-BBD47766B5FE}" srcId="{F7F9A2E7-C75C-FA4D-96D5-12DF70A1A6EA}" destId="{A0E7BC64-78F3-4045-ADA4-E539F1D912C1}" srcOrd="3" destOrd="0" parTransId="{BDEB3DB3-8B16-1745-87AC-A56ABACF8289}" sibTransId="{5BCABD3D-7889-1C4D-84F9-875162213B5B}"/>
    <dgm:cxn modelId="{E12DEB2A-FDCD-B444-BBB3-16142D03CFDE}" type="presOf" srcId="{DC691D8B-24EA-CF47-869B-A42BEB95C66A}" destId="{4FC715E5-45E4-754D-BF07-388E15DCA673}" srcOrd="0" destOrd="0" presId="urn:microsoft.com/office/officeart/2008/layout/CircleAccentTimeline"/>
    <dgm:cxn modelId="{218E3A2B-7D5D-924C-AAE3-6E59BB9FB273}" type="presOf" srcId="{F7F9A2E7-C75C-FA4D-96D5-12DF70A1A6EA}" destId="{29D31243-5551-8F48-B54E-CA77CD875A45}" srcOrd="0" destOrd="0" presId="urn:microsoft.com/office/officeart/2008/layout/CircleAccentTimeline"/>
    <dgm:cxn modelId="{A6AF2A34-5A62-724A-9453-226A731B15B6}" srcId="{F7F9A2E7-C75C-FA4D-96D5-12DF70A1A6EA}" destId="{054C07F8-01F4-E944-85B3-CC44680FA5A0}" srcOrd="2" destOrd="0" parTransId="{8DFF3EDE-01AD-6E44-92C1-05EB6CE99753}" sibTransId="{A2AEB7D5-2D9D-7140-B48E-E8873819554F}"/>
    <dgm:cxn modelId="{83E54437-F933-DA43-AC6C-D2F3A8EE7DDB}" type="presOf" srcId="{A4C0A186-90CE-1D4A-BF0E-7E60D7508679}" destId="{C70684DA-D316-2D43-9BB1-6260CDA8601C}" srcOrd="0" destOrd="0" presId="urn:microsoft.com/office/officeart/2008/layout/CircleAccentTimeline"/>
    <dgm:cxn modelId="{9142C543-2A25-2249-A138-D56AD2341928}" type="presOf" srcId="{A0E7BC64-78F3-4045-ADA4-E539F1D912C1}" destId="{572FB063-CCBB-7D4B-BC78-EEC174FD75FA}" srcOrd="0" destOrd="0" presId="urn:microsoft.com/office/officeart/2008/layout/CircleAccentTimeline"/>
    <dgm:cxn modelId="{FBE6634D-C083-8D4B-AA15-6B2114650F13}" srcId="{9901837C-846E-BC49-A3FE-408025087385}" destId="{BA83B6E7-EA70-EA41-B520-999AC83444B9}" srcOrd="3" destOrd="0" parTransId="{F7601B82-FED2-B642-89D6-04DD837493D5}" sibTransId="{7F76D394-7EFC-2D4E-BD25-5C5FEA82D14A}"/>
    <dgm:cxn modelId="{526D0254-5F49-414D-AE21-0DEDF104483E}" type="presOf" srcId="{FAB3E52E-0028-834D-B1E8-27430B29BDA2}" destId="{1E8453FD-713B-3442-83BA-47D4768D0BCA}" srcOrd="0" destOrd="0" presId="urn:microsoft.com/office/officeart/2008/layout/CircleAccentTimeline"/>
    <dgm:cxn modelId="{2B87B457-F20C-4142-8484-7C1B0752F86E}" srcId="{054C07F8-01F4-E944-85B3-CC44680FA5A0}" destId="{6CAEA4EF-B054-1B47-A2FE-58A0E4C6F176}" srcOrd="2" destOrd="0" parTransId="{DB935A59-25DE-D646-9DC7-74D315E19A17}" sibTransId="{AD68B825-65D9-2C42-8BFD-F20080F4B2AE}"/>
    <dgm:cxn modelId="{5953F863-3F6A-C246-8A88-A79F0E8904D4}" type="presOf" srcId="{9901837C-846E-BC49-A3FE-408025087385}" destId="{356E6BD1-891E-3B4C-A618-8EF8F5AC3E41}" srcOrd="0" destOrd="0" presId="urn:microsoft.com/office/officeart/2008/layout/CircleAccentTimeline"/>
    <dgm:cxn modelId="{A779D667-D276-C648-8DBF-F066578E1CED}" type="presOf" srcId="{6CAEA4EF-B054-1B47-A2FE-58A0E4C6F176}" destId="{7C71CA27-F7D8-2341-B9B6-43DB47B98EE4}" srcOrd="0" destOrd="0" presId="urn:microsoft.com/office/officeart/2008/layout/CircleAccentTimeline"/>
    <dgm:cxn modelId="{4271C269-4764-1147-96DE-68A7EBCF8015}" type="presOf" srcId="{ED77F986-4634-494E-81CA-68AB9352FC01}" destId="{5A439EFB-1F79-FB43-90E9-BE92D50CD6AA}" srcOrd="0" destOrd="0" presId="urn:microsoft.com/office/officeart/2008/layout/CircleAccentTimeline"/>
    <dgm:cxn modelId="{37C80584-6EB2-2147-8F17-85F8F77220DA}" srcId="{9901837C-846E-BC49-A3FE-408025087385}" destId="{FAB3E52E-0028-834D-B1E8-27430B29BDA2}" srcOrd="0" destOrd="0" parTransId="{C4F3E73F-7051-5645-9979-C87C7F6EDDE6}" sibTransId="{D1DCE9A1-D0E2-6244-BBF6-6B4B120031D9}"/>
    <dgm:cxn modelId="{9A664F8F-EA56-CF4B-A237-34717030B7A9}" srcId="{9901837C-846E-BC49-A3FE-408025087385}" destId="{A7132776-6C7B-344A-883C-E1E2A3CC64DE}" srcOrd="2" destOrd="0" parTransId="{49880B18-DA6D-1848-BE04-BDC82F151915}" sibTransId="{D195062C-5A29-9044-ABAA-076E9B302DEF}"/>
    <dgm:cxn modelId="{C16D6794-5265-604E-9656-85CED6CD8A9F}" type="presOf" srcId="{BA83B6E7-EA70-EA41-B520-999AC83444B9}" destId="{DD2AE93C-3988-D244-8FD1-C65F86D1562C}" srcOrd="0" destOrd="0" presId="urn:microsoft.com/office/officeart/2008/layout/CircleAccentTimeline"/>
    <dgm:cxn modelId="{BE445599-79F1-E341-B4CF-6BB5EE88F83B}" type="presOf" srcId="{932EC42F-1F02-FA4A-B040-0C38292BAC65}" destId="{25EEA894-139D-CA41-86DF-02A05A0B5197}" srcOrd="0" destOrd="0" presId="urn:microsoft.com/office/officeart/2008/layout/CircleAccentTimeline"/>
    <dgm:cxn modelId="{9870B9A0-9B64-B644-AF9C-C918AD02CE78}" type="presOf" srcId="{054C07F8-01F4-E944-85B3-CC44680FA5A0}" destId="{751E62F0-CE8E-EC43-8E19-1E55D75F276C}" srcOrd="0" destOrd="0" presId="urn:microsoft.com/office/officeart/2008/layout/CircleAccentTimeline"/>
    <dgm:cxn modelId="{4D3EFAAF-0300-2D43-94CB-69D35EE06A2A}" srcId="{054C07F8-01F4-E944-85B3-CC44680FA5A0}" destId="{DC6D2BEB-EF1A-3147-9642-027E92ACF412}" srcOrd="1" destOrd="0" parTransId="{0C08E576-A8FC-7248-81E6-6B3AFBB522BB}" sibTransId="{8450F0E9-767C-644B-8D0C-C3AA90772718}"/>
    <dgm:cxn modelId="{363BD2B4-67E2-EB4E-89D7-0A0D4CD8AB42}" srcId="{F7F9A2E7-C75C-FA4D-96D5-12DF70A1A6EA}" destId="{ED77F986-4634-494E-81CA-68AB9352FC01}" srcOrd="0" destOrd="0" parTransId="{4BB8E994-FBFF-1442-88E0-59372CB359BD}" sibTransId="{F9D660ED-8CCA-FA42-8F1D-8629938CB55C}"/>
    <dgm:cxn modelId="{24EF6FB6-CEEB-DE49-A06F-3490E94D810F}" type="presOf" srcId="{190E130F-507E-654A-AF57-7A7394736E22}" destId="{0C44AEEF-6CDE-DD4A-A1DC-CF598D7A56FE}" srcOrd="0" destOrd="0" presId="urn:microsoft.com/office/officeart/2008/layout/CircleAccentTimeline"/>
    <dgm:cxn modelId="{5DE27ED0-04AD-5047-93CF-B647CC473EDE}" srcId="{054C07F8-01F4-E944-85B3-CC44680FA5A0}" destId="{190E130F-507E-654A-AF57-7A7394736E22}" srcOrd="0" destOrd="0" parTransId="{95069751-E527-424F-B573-F3D4BF6FF83C}" sibTransId="{B6FBF631-B89D-994C-9223-9F476B52E387}"/>
    <dgm:cxn modelId="{1C683BD5-D2AB-3E47-B7DF-0C1107C80D94}" srcId="{ED77F986-4634-494E-81CA-68AB9352FC01}" destId="{932EC42F-1F02-FA4A-B040-0C38292BAC65}" srcOrd="0" destOrd="0" parTransId="{FA115FFB-AB81-9F4A-BEBF-62394AE1E3D0}" sibTransId="{BC0DC0AE-59B4-784A-B3C9-041024A252CF}"/>
    <dgm:cxn modelId="{069D50DA-1FC1-6F42-9133-FC13D181378C}" srcId="{F7F9A2E7-C75C-FA4D-96D5-12DF70A1A6EA}" destId="{9901837C-846E-BC49-A3FE-408025087385}" srcOrd="1" destOrd="0" parTransId="{851AF9F2-AD43-2648-A01F-194E7168A8BA}" sibTransId="{9909B1D3-C5ED-F44C-9FC8-F4884FD02158}"/>
    <dgm:cxn modelId="{B93893E7-CA5E-AA49-8D09-06578B8F23B9}" srcId="{ED77F986-4634-494E-81CA-68AB9352FC01}" destId="{DC691D8B-24EA-CF47-869B-A42BEB95C66A}" srcOrd="1" destOrd="0" parTransId="{FB1F6422-1F27-594C-94E0-7B03203A47B2}" sibTransId="{F6AD7DA4-E460-C944-AFEE-D44B30687CF2}"/>
    <dgm:cxn modelId="{7BBD2C80-0751-E44D-A65C-F57C11777B3F}" type="presParOf" srcId="{29D31243-5551-8F48-B54E-CA77CD875A45}" destId="{BC1E7363-6DE6-AF4C-BCB8-C0974932539D}" srcOrd="0" destOrd="0" presId="urn:microsoft.com/office/officeart/2008/layout/CircleAccentTimeline"/>
    <dgm:cxn modelId="{26F867B3-5734-854E-9667-6B5DA478B9D2}" type="presParOf" srcId="{BC1E7363-6DE6-AF4C-BCB8-C0974932539D}" destId="{391794A2-F659-0042-A420-241DB98230DE}" srcOrd="0" destOrd="0" presId="urn:microsoft.com/office/officeart/2008/layout/CircleAccentTimeline"/>
    <dgm:cxn modelId="{5436A5F6-5329-5145-9C50-9DEE4721EE9E}" type="presParOf" srcId="{BC1E7363-6DE6-AF4C-BCB8-C0974932539D}" destId="{5A439EFB-1F79-FB43-90E9-BE92D50CD6AA}" srcOrd="1" destOrd="0" presId="urn:microsoft.com/office/officeart/2008/layout/CircleAccentTimeline"/>
    <dgm:cxn modelId="{9C683762-FC1E-354E-8482-B33472FC4B34}" type="presParOf" srcId="{BC1E7363-6DE6-AF4C-BCB8-C0974932539D}" destId="{EC42906E-43C1-7347-88AF-6AF546ACCB34}" srcOrd="2" destOrd="0" presId="urn:microsoft.com/office/officeart/2008/layout/CircleAccentTimeline"/>
    <dgm:cxn modelId="{8A4FF8ED-0E51-7445-A35C-723E7A0E2355}" type="presParOf" srcId="{29D31243-5551-8F48-B54E-CA77CD875A45}" destId="{768B697B-AF5F-2C47-840C-30BE80E9A17A}" srcOrd="1" destOrd="0" presId="urn:microsoft.com/office/officeart/2008/layout/CircleAccentTimeline"/>
    <dgm:cxn modelId="{0B33D788-4712-CD4F-B0CC-90D53818FA5F}" type="presParOf" srcId="{29D31243-5551-8F48-B54E-CA77CD875A45}" destId="{75577545-4AF1-334F-BAEC-18327644BC4A}" srcOrd="2" destOrd="0" presId="urn:microsoft.com/office/officeart/2008/layout/CircleAccentTimeline"/>
    <dgm:cxn modelId="{4F48E5C4-9C4F-6D4B-A7B3-6F7BE0866288}" type="presParOf" srcId="{29D31243-5551-8F48-B54E-CA77CD875A45}" destId="{FD19C59B-B6CC-7C4E-9579-75B1CCAD740A}" srcOrd="3" destOrd="0" presId="urn:microsoft.com/office/officeart/2008/layout/CircleAccentTimeline"/>
    <dgm:cxn modelId="{F58CA712-7251-7048-B028-5CEE2662C434}" type="presParOf" srcId="{29D31243-5551-8F48-B54E-CA77CD875A45}" destId="{50965E07-0A09-4E42-9ABA-91BAA2C7D5EA}" srcOrd="4" destOrd="0" presId="urn:microsoft.com/office/officeart/2008/layout/CircleAccentTimeline"/>
    <dgm:cxn modelId="{6DAAEED5-BE5A-FF4E-A2E8-0CD17C9A7402}" type="presParOf" srcId="{50965E07-0A09-4E42-9ABA-91BAA2C7D5EA}" destId="{51EDD13F-DB2A-564E-BEBB-0877D83570CC}" srcOrd="0" destOrd="0" presId="urn:microsoft.com/office/officeart/2008/layout/CircleAccentTimeline"/>
    <dgm:cxn modelId="{855CEEC1-A1F1-B84C-93C8-3EBDE7023FC2}" type="presParOf" srcId="{50965E07-0A09-4E42-9ABA-91BAA2C7D5EA}" destId="{25EEA894-139D-CA41-86DF-02A05A0B5197}" srcOrd="1" destOrd="0" presId="urn:microsoft.com/office/officeart/2008/layout/CircleAccentTimeline"/>
    <dgm:cxn modelId="{E072B62C-3576-5540-B12F-8AC409CA694C}" type="presParOf" srcId="{50965E07-0A09-4E42-9ABA-91BAA2C7D5EA}" destId="{A9B989B5-1FA1-584F-8FF2-5F4E17F18E96}" srcOrd="2" destOrd="0" presId="urn:microsoft.com/office/officeart/2008/layout/CircleAccentTimeline"/>
    <dgm:cxn modelId="{E665B86C-28A9-9347-9D8A-164D1354E139}" type="presParOf" srcId="{29D31243-5551-8F48-B54E-CA77CD875A45}" destId="{0D6F215A-4EEC-D248-8A01-4CE800DF6D81}" srcOrd="5" destOrd="0" presId="urn:microsoft.com/office/officeart/2008/layout/CircleAccentTimeline"/>
    <dgm:cxn modelId="{DBA25E11-61FD-244A-9BEF-02D60D1B0FF7}" type="presParOf" srcId="{29D31243-5551-8F48-B54E-CA77CD875A45}" destId="{038C7F73-583E-2A40-9BAC-41C1B9584DCA}" srcOrd="6" destOrd="0" presId="urn:microsoft.com/office/officeart/2008/layout/CircleAccentTimeline"/>
    <dgm:cxn modelId="{680D4FC9-9490-3143-8C2D-B2BBD5004E38}" type="presParOf" srcId="{29D31243-5551-8F48-B54E-CA77CD875A45}" destId="{D15B4397-8561-784D-9D44-95E7BCD4E9A5}" srcOrd="7" destOrd="0" presId="urn:microsoft.com/office/officeart/2008/layout/CircleAccentTimeline"/>
    <dgm:cxn modelId="{AAE693A2-3863-8147-87DE-F38109DC0180}" type="presParOf" srcId="{29D31243-5551-8F48-B54E-CA77CD875A45}" destId="{F5E231E8-9D9C-DF42-9351-DA6F3E1780BE}" srcOrd="8" destOrd="0" presId="urn:microsoft.com/office/officeart/2008/layout/CircleAccentTimeline"/>
    <dgm:cxn modelId="{97D89CDE-7134-D247-899E-F2236CD6A5FA}" type="presParOf" srcId="{F5E231E8-9D9C-DF42-9351-DA6F3E1780BE}" destId="{A64AB65E-2F2F-4846-AA7B-8E37A7BB79AA}" srcOrd="0" destOrd="0" presId="urn:microsoft.com/office/officeart/2008/layout/CircleAccentTimeline"/>
    <dgm:cxn modelId="{C7018C5E-BEEA-9F48-820A-AEFADD035B96}" type="presParOf" srcId="{F5E231E8-9D9C-DF42-9351-DA6F3E1780BE}" destId="{4FC715E5-45E4-754D-BF07-388E15DCA673}" srcOrd="1" destOrd="0" presId="urn:microsoft.com/office/officeart/2008/layout/CircleAccentTimeline"/>
    <dgm:cxn modelId="{72186BF8-D476-494F-88CA-1AC47CD1DE9D}" type="presParOf" srcId="{F5E231E8-9D9C-DF42-9351-DA6F3E1780BE}" destId="{93295979-CAFC-5340-96DE-740813F42C04}" srcOrd="2" destOrd="0" presId="urn:microsoft.com/office/officeart/2008/layout/CircleAccentTimeline"/>
    <dgm:cxn modelId="{7D152BBA-D92B-A44F-A9DA-2878A79B52D6}" type="presParOf" srcId="{29D31243-5551-8F48-B54E-CA77CD875A45}" destId="{58A46BD7-534C-B54F-83D0-256CCE89D23E}" srcOrd="9" destOrd="0" presId="urn:microsoft.com/office/officeart/2008/layout/CircleAccentTimeline"/>
    <dgm:cxn modelId="{207BAC81-E88D-A441-9455-426690FB912D}" type="presParOf" srcId="{29D31243-5551-8F48-B54E-CA77CD875A45}" destId="{5619CDB7-E280-3944-BFD8-120D25F2D94B}" srcOrd="10" destOrd="0" presId="urn:microsoft.com/office/officeart/2008/layout/CircleAccentTimeline"/>
    <dgm:cxn modelId="{55BC3D61-30B0-7642-AA10-95A18FB755D6}" type="presParOf" srcId="{29D31243-5551-8F48-B54E-CA77CD875A45}" destId="{C98CAFB1-B5BA-9744-BFF0-7F61557B4591}" srcOrd="11" destOrd="0" presId="urn:microsoft.com/office/officeart/2008/layout/CircleAccentTimeline"/>
    <dgm:cxn modelId="{558E8B93-3488-FC49-8C55-4A29B428D650}" type="presParOf" srcId="{C98CAFB1-B5BA-9744-BFF0-7F61557B4591}" destId="{D5999E92-5DBE-2044-AF90-5E05C2E148D0}" srcOrd="0" destOrd="0" presId="urn:microsoft.com/office/officeart/2008/layout/CircleAccentTimeline"/>
    <dgm:cxn modelId="{35E510D1-4881-364A-A781-F277B5F3D013}" type="presParOf" srcId="{C98CAFB1-B5BA-9744-BFF0-7F61557B4591}" destId="{356E6BD1-891E-3B4C-A618-8EF8F5AC3E41}" srcOrd="1" destOrd="0" presId="urn:microsoft.com/office/officeart/2008/layout/CircleAccentTimeline"/>
    <dgm:cxn modelId="{AEE9C2A8-E89B-964A-821C-EC8CB71827AE}" type="presParOf" srcId="{C98CAFB1-B5BA-9744-BFF0-7F61557B4591}" destId="{0620880B-BA3E-D840-BD54-74E37BDBCCBF}" srcOrd="2" destOrd="0" presId="urn:microsoft.com/office/officeart/2008/layout/CircleAccentTimeline"/>
    <dgm:cxn modelId="{D178D829-310F-CF4C-99B6-11427A505F21}" type="presParOf" srcId="{29D31243-5551-8F48-B54E-CA77CD875A45}" destId="{E3779DEC-45FA-2E4F-89D9-7165887E5D7E}" srcOrd="12" destOrd="0" presId="urn:microsoft.com/office/officeart/2008/layout/CircleAccentTimeline"/>
    <dgm:cxn modelId="{16FA8745-CDD0-7246-99B8-D15DB7E66728}" type="presParOf" srcId="{29D31243-5551-8F48-B54E-CA77CD875A45}" destId="{C445147E-7186-3A4B-8066-164AA71AE2BF}" srcOrd="13" destOrd="0" presId="urn:microsoft.com/office/officeart/2008/layout/CircleAccentTimeline"/>
    <dgm:cxn modelId="{6458D454-2480-CC42-8ADE-4167C186B1A2}" type="presParOf" srcId="{29D31243-5551-8F48-B54E-CA77CD875A45}" destId="{AB9A30C4-8998-C444-B046-1506AA28BD38}" srcOrd="14" destOrd="0" presId="urn:microsoft.com/office/officeart/2008/layout/CircleAccentTimeline"/>
    <dgm:cxn modelId="{3414FF60-ACA6-0141-9436-5DBA87231E47}" type="presParOf" srcId="{29D31243-5551-8F48-B54E-CA77CD875A45}" destId="{708BE610-1C9B-C74E-AF8D-40BD6FF13A70}" srcOrd="15" destOrd="0" presId="urn:microsoft.com/office/officeart/2008/layout/CircleAccentTimeline"/>
    <dgm:cxn modelId="{BCB8B5CF-151C-D24D-86C7-F30A7A1823C6}" type="presParOf" srcId="{708BE610-1C9B-C74E-AF8D-40BD6FF13A70}" destId="{07B31C0C-3841-0344-B8DB-5E6E3594A9E5}" srcOrd="0" destOrd="0" presId="urn:microsoft.com/office/officeart/2008/layout/CircleAccentTimeline"/>
    <dgm:cxn modelId="{B89531B0-B8B7-D94F-89DE-78D7316C4F57}" type="presParOf" srcId="{708BE610-1C9B-C74E-AF8D-40BD6FF13A70}" destId="{1E8453FD-713B-3442-83BA-47D4768D0BCA}" srcOrd="1" destOrd="0" presId="urn:microsoft.com/office/officeart/2008/layout/CircleAccentTimeline"/>
    <dgm:cxn modelId="{9893FA1B-5354-C446-B9E6-34CB96E5A915}" type="presParOf" srcId="{708BE610-1C9B-C74E-AF8D-40BD6FF13A70}" destId="{7BD6B0DB-9474-F443-9425-AB5AE9E89EF7}" srcOrd="2" destOrd="0" presId="urn:microsoft.com/office/officeart/2008/layout/CircleAccentTimeline"/>
    <dgm:cxn modelId="{95DC7FBE-D0A5-0045-AACC-75274365DFF9}" type="presParOf" srcId="{29D31243-5551-8F48-B54E-CA77CD875A45}" destId="{DE53EECD-524F-1B45-8A9E-69D4B1C6FC11}" srcOrd="16" destOrd="0" presId="urn:microsoft.com/office/officeart/2008/layout/CircleAccentTimeline"/>
    <dgm:cxn modelId="{CCF04D08-4209-C34F-892A-F8C6DF5D2EB8}" type="presParOf" srcId="{29D31243-5551-8F48-B54E-CA77CD875A45}" destId="{B6CD5C7E-46C5-7747-8117-1D4BBA73032A}" srcOrd="17" destOrd="0" presId="urn:microsoft.com/office/officeart/2008/layout/CircleAccentTimeline"/>
    <dgm:cxn modelId="{726934A3-7997-3048-BA56-96C965C7EB8A}" type="presParOf" srcId="{29D31243-5551-8F48-B54E-CA77CD875A45}" destId="{DDB93E99-465F-4044-B1ED-8C196AB8C030}" srcOrd="18" destOrd="0" presId="urn:microsoft.com/office/officeart/2008/layout/CircleAccentTimeline"/>
    <dgm:cxn modelId="{40DF1E5F-19D0-F148-92A4-4A15FCE5C7AB}" type="presParOf" srcId="{29D31243-5551-8F48-B54E-CA77CD875A45}" destId="{1BBA83C5-6F52-AE46-9672-12305463DD9D}" srcOrd="19" destOrd="0" presId="urn:microsoft.com/office/officeart/2008/layout/CircleAccentTimeline"/>
    <dgm:cxn modelId="{183F5084-2FBD-0D44-B6F0-5A7D49C226CE}" type="presParOf" srcId="{1BBA83C5-6F52-AE46-9672-12305463DD9D}" destId="{378535C8-4D0E-E74A-A21A-4B1375A60B3F}" srcOrd="0" destOrd="0" presId="urn:microsoft.com/office/officeart/2008/layout/CircleAccentTimeline"/>
    <dgm:cxn modelId="{DBD5501D-E8EC-3141-9ED5-23FAACC0DC1C}" type="presParOf" srcId="{1BBA83C5-6F52-AE46-9672-12305463DD9D}" destId="{C70684DA-D316-2D43-9BB1-6260CDA8601C}" srcOrd="1" destOrd="0" presId="urn:microsoft.com/office/officeart/2008/layout/CircleAccentTimeline"/>
    <dgm:cxn modelId="{005CD525-C853-0543-BFCD-6729C59D15BF}" type="presParOf" srcId="{1BBA83C5-6F52-AE46-9672-12305463DD9D}" destId="{2A52D54A-A655-EA4C-ACF2-36EB3BF227F3}" srcOrd="2" destOrd="0" presId="urn:microsoft.com/office/officeart/2008/layout/CircleAccentTimeline"/>
    <dgm:cxn modelId="{276F7C70-F3CE-1940-B483-DAB4E6CF5EF6}" type="presParOf" srcId="{29D31243-5551-8F48-B54E-CA77CD875A45}" destId="{7D76CC6C-1A19-6C46-87A8-0EDA93811E27}" srcOrd="20" destOrd="0" presId="urn:microsoft.com/office/officeart/2008/layout/CircleAccentTimeline"/>
    <dgm:cxn modelId="{93DC955F-2755-5C4D-8D2D-497EDFE83187}" type="presParOf" srcId="{29D31243-5551-8F48-B54E-CA77CD875A45}" destId="{9AEDFCDA-7FC5-AA45-8015-2F7CFF031891}" srcOrd="21" destOrd="0" presId="urn:microsoft.com/office/officeart/2008/layout/CircleAccentTimeline"/>
    <dgm:cxn modelId="{F5F03D8C-A235-DE49-8A25-A2AB2F7A13DD}" type="presParOf" srcId="{29D31243-5551-8F48-B54E-CA77CD875A45}" destId="{B46E9F15-343E-844F-945F-0AEDF034D859}" srcOrd="22" destOrd="0" presId="urn:microsoft.com/office/officeart/2008/layout/CircleAccentTimeline"/>
    <dgm:cxn modelId="{ED659E55-960E-6444-BA1E-08F51A9FB198}" type="presParOf" srcId="{29D31243-5551-8F48-B54E-CA77CD875A45}" destId="{93E0A193-4931-C04A-B4E4-857BBEB96484}" srcOrd="23" destOrd="0" presId="urn:microsoft.com/office/officeart/2008/layout/CircleAccentTimeline"/>
    <dgm:cxn modelId="{A6999962-7CD0-D246-8908-05506FD89862}" type="presParOf" srcId="{93E0A193-4931-C04A-B4E4-857BBEB96484}" destId="{6C47AF77-68DF-8244-A2EA-3D54BD01DBEB}" srcOrd="0" destOrd="0" presId="urn:microsoft.com/office/officeart/2008/layout/CircleAccentTimeline"/>
    <dgm:cxn modelId="{A8B3630F-F9E6-8F48-932A-6FFFCB7BB3EF}" type="presParOf" srcId="{93E0A193-4931-C04A-B4E4-857BBEB96484}" destId="{FAC98B80-C593-044A-B533-A412CABD1D3F}" srcOrd="1" destOrd="0" presId="urn:microsoft.com/office/officeart/2008/layout/CircleAccentTimeline"/>
    <dgm:cxn modelId="{A7EB9FBC-64C4-304A-B89A-E73F914EDE29}" type="presParOf" srcId="{93E0A193-4931-C04A-B4E4-857BBEB96484}" destId="{847AF7BF-11FC-AF43-8DAD-1948719AEE2F}" srcOrd="2" destOrd="0" presId="urn:microsoft.com/office/officeart/2008/layout/CircleAccentTimeline"/>
    <dgm:cxn modelId="{CE2C0EBA-AA6A-3A44-B4E6-AF4386D034F3}" type="presParOf" srcId="{29D31243-5551-8F48-B54E-CA77CD875A45}" destId="{50B70CBE-C280-F445-AB26-1C3936337327}" srcOrd="24" destOrd="0" presId="urn:microsoft.com/office/officeart/2008/layout/CircleAccentTimeline"/>
    <dgm:cxn modelId="{A7814422-5DBC-B949-A76D-28667DD787DC}" type="presParOf" srcId="{29D31243-5551-8F48-B54E-CA77CD875A45}" destId="{BAFF20A1-38A4-AD42-A03A-8E1D73EA200F}" srcOrd="25" destOrd="0" presId="urn:microsoft.com/office/officeart/2008/layout/CircleAccentTimeline"/>
    <dgm:cxn modelId="{C2FC005E-DBBC-304B-A7F5-C1CAF11A92D1}" type="presParOf" srcId="{29D31243-5551-8F48-B54E-CA77CD875A45}" destId="{734FF1DB-A3F0-9443-81C5-9578D0E83DCE}" srcOrd="26" destOrd="0" presId="urn:microsoft.com/office/officeart/2008/layout/CircleAccentTimeline"/>
    <dgm:cxn modelId="{AD03FBA7-271E-B44C-AD17-5D131CD5C3DC}" type="presParOf" srcId="{29D31243-5551-8F48-B54E-CA77CD875A45}" destId="{752E3C5D-C95E-2C4F-944A-5FBA15ED858D}" srcOrd="27" destOrd="0" presId="urn:microsoft.com/office/officeart/2008/layout/CircleAccentTimeline"/>
    <dgm:cxn modelId="{5B5FEE83-9534-0441-A562-F8D7B833885D}" type="presParOf" srcId="{752E3C5D-C95E-2C4F-944A-5FBA15ED858D}" destId="{895B1630-59EE-AA40-93C8-7B48F1DE2243}" srcOrd="0" destOrd="0" presId="urn:microsoft.com/office/officeart/2008/layout/CircleAccentTimeline"/>
    <dgm:cxn modelId="{0C1955EC-95AE-EC4E-9181-00FE55C3FA4B}" type="presParOf" srcId="{752E3C5D-C95E-2C4F-944A-5FBA15ED858D}" destId="{DD2AE93C-3988-D244-8FD1-C65F86D1562C}" srcOrd="1" destOrd="0" presId="urn:microsoft.com/office/officeart/2008/layout/CircleAccentTimeline"/>
    <dgm:cxn modelId="{7D54247D-6E6D-8E41-B90F-32AA6152B1F6}" type="presParOf" srcId="{752E3C5D-C95E-2C4F-944A-5FBA15ED858D}" destId="{11E392F4-DAF1-B64B-858C-B347004A6A61}" srcOrd="2" destOrd="0" presId="urn:microsoft.com/office/officeart/2008/layout/CircleAccentTimeline"/>
    <dgm:cxn modelId="{BF0559EC-1A32-2143-83D1-8B812FDE0210}" type="presParOf" srcId="{29D31243-5551-8F48-B54E-CA77CD875A45}" destId="{7A8304B9-11C1-AD48-AEFC-AC1EFBC92479}" srcOrd="28" destOrd="0" presId="urn:microsoft.com/office/officeart/2008/layout/CircleAccentTimeline"/>
    <dgm:cxn modelId="{8AAAE27B-B7D5-5944-AD40-8DC758629E4D}" type="presParOf" srcId="{29D31243-5551-8F48-B54E-CA77CD875A45}" destId="{F668BFFB-DEF0-3046-B673-67D556A21D3B}" srcOrd="29" destOrd="0" presId="urn:microsoft.com/office/officeart/2008/layout/CircleAccentTimeline"/>
    <dgm:cxn modelId="{113975F8-348E-2348-8632-E3F1DD2CF205}" type="presParOf" srcId="{29D31243-5551-8F48-B54E-CA77CD875A45}" destId="{7B02B462-268F-DB4C-9AA9-8F8102C5BB4D}" srcOrd="30" destOrd="0" presId="urn:microsoft.com/office/officeart/2008/layout/CircleAccentTimeline"/>
    <dgm:cxn modelId="{01A539D3-05ED-7744-84FB-FEA21090C28D}" type="presParOf" srcId="{7B02B462-268F-DB4C-9AA9-8F8102C5BB4D}" destId="{0A8DDC19-455B-774A-98B4-D0165609BA06}" srcOrd="0" destOrd="0" presId="urn:microsoft.com/office/officeart/2008/layout/CircleAccentTimeline"/>
    <dgm:cxn modelId="{91CA567A-A0D4-D848-BD6B-D091151B04CD}" type="presParOf" srcId="{7B02B462-268F-DB4C-9AA9-8F8102C5BB4D}" destId="{751E62F0-CE8E-EC43-8E19-1E55D75F276C}" srcOrd="1" destOrd="0" presId="urn:microsoft.com/office/officeart/2008/layout/CircleAccentTimeline"/>
    <dgm:cxn modelId="{FC26A41D-44E6-A04B-A556-54E4A469953A}" type="presParOf" srcId="{7B02B462-268F-DB4C-9AA9-8F8102C5BB4D}" destId="{337262C3-836D-3C43-922A-DC9AE7EAC5BB}" srcOrd="2" destOrd="0" presId="urn:microsoft.com/office/officeart/2008/layout/CircleAccentTimeline"/>
    <dgm:cxn modelId="{9C4B9BA3-4307-8C42-B268-FF6942AA5C97}" type="presParOf" srcId="{29D31243-5551-8F48-B54E-CA77CD875A45}" destId="{1FFC1C93-C9FA-5F45-A1A1-ED4906C41F3B}" srcOrd="31" destOrd="0" presId="urn:microsoft.com/office/officeart/2008/layout/CircleAccentTimeline"/>
    <dgm:cxn modelId="{87EF5ED1-A0D5-034F-BCF1-438537859D57}" type="presParOf" srcId="{29D31243-5551-8F48-B54E-CA77CD875A45}" destId="{8ECB668E-8117-034C-9A06-9ADD69E36C36}" srcOrd="32" destOrd="0" presId="urn:microsoft.com/office/officeart/2008/layout/CircleAccentTimeline"/>
    <dgm:cxn modelId="{C0DF15E3-082B-FE4A-8B2E-6C5B096CAE0C}" type="presParOf" srcId="{29D31243-5551-8F48-B54E-CA77CD875A45}" destId="{F951754A-ACE8-224A-B1E1-2D8EF729E5DF}" srcOrd="33" destOrd="0" presId="urn:microsoft.com/office/officeart/2008/layout/CircleAccentTimeline"/>
    <dgm:cxn modelId="{73A6F651-94F3-AD44-B83F-D1425C807E71}" type="presParOf" srcId="{29D31243-5551-8F48-B54E-CA77CD875A45}" destId="{3567493E-770F-084E-8B89-97D124A02621}" srcOrd="34" destOrd="0" presId="urn:microsoft.com/office/officeart/2008/layout/CircleAccentTimeline"/>
    <dgm:cxn modelId="{BD62BC4F-DE11-224A-9438-74DCD228F2C4}" type="presParOf" srcId="{3567493E-770F-084E-8B89-97D124A02621}" destId="{079AA96B-4B27-844D-A129-AC53F2AADAEE}" srcOrd="0" destOrd="0" presId="urn:microsoft.com/office/officeart/2008/layout/CircleAccentTimeline"/>
    <dgm:cxn modelId="{F5505289-E8CA-FA48-9E82-5268050C920F}" type="presParOf" srcId="{3567493E-770F-084E-8B89-97D124A02621}" destId="{0C44AEEF-6CDE-DD4A-A1DC-CF598D7A56FE}" srcOrd="1" destOrd="0" presId="urn:microsoft.com/office/officeart/2008/layout/CircleAccentTimeline"/>
    <dgm:cxn modelId="{448D1347-0616-F546-8891-943EE3248F4C}" type="presParOf" srcId="{3567493E-770F-084E-8B89-97D124A02621}" destId="{5E1630F7-E2B3-9744-8922-2F81C195EEE8}" srcOrd="2" destOrd="0" presId="urn:microsoft.com/office/officeart/2008/layout/CircleAccentTimeline"/>
    <dgm:cxn modelId="{849B586C-91CE-4C49-87A7-7AC7D7C64DA0}" type="presParOf" srcId="{29D31243-5551-8F48-B54E-CA77CD875A45}" destId="{D0F45C86-4BEA-1345-820A-3DB62AD6BBEB}" srcOrd="35" destOrd="0" presId="urn:microsoft.com/office/officeart/2008/layout/CircleAccentTimeline"/>
    <dgm:cxn modelId="{5A185A24-4279-014A-A5AE-178DD5EE4636}" type="presParOf" srcId="{29D31243-5551-8F48-B54E-CA77CD875A45}" destId="{31075C54-EBEC-644B-8C45-486A88C21E7E}" srcOrd="36" destOrd="0" presId="urn:microsoft.com/office/officeart/2008/layout/CircleAccentTimeline"/>
    <dgm:cxn modelId="{42D88681-01E3-C44B-9880-46C40A0C5675}" type="presParOf" srcId="{29D31243-5551-8F48-B54E-CA77CD875A45}" destId="{93253173-847E-434A-9BF0-4DD004117FCB}" srcOrd="37" destOrd="0" presId="urn:microsoft.com/office/officeart/2008/layout/CircleAccentTimeline"/>
    <dgm:cxn modelId="{0ADD31C4-8A84-A841-BE49-20F502AD1132}" type="presParOf" srcId="{29D31243-5551-8F48-B54E-CA77CD875A45}" destId="{E643DD18-E21B-6F46-95BC-FA3864384B21}" srcOrd="38" destOrd="0" presId="urn:microsoft.com/office/officeart/2008/layout/CircleAccentTimeline"/>
    <dgm:cxn modelId="{CE447530-E220-5D46-B357-4CD6E5D48E0C}" type="presParOf" srcId="{E643DD18-E21B-6F46-95BC-FA3864384B21}" destId="{0C006611-FBE1-6F44-AE28-A2F935122C12}" srcOrd="0" destOrd="0" presId="urn:microsoft.com/office/officeart/2008/layout/CircleAccentTimeline"/>
    <dgm:cxn modelId="{08A23FFE-6447-9C40-8243-6E52700B091F}" type="presParOf" srcId="{E643DD18-E21B-6F46-95BC-FA3864384B21}" destId="{0D3D502F-DF34-004D-BC42-73510C4281A2}" srcOrd="1" destOrd="0" presId="urn:microsoft.com/office/officeart/2008/layout/CircleAccentTimeline"/>
    <dgm:cxn modelId="{A30F056B-76F2-874D-B0B7-23EC42686822}" type="presParOf" srcId="{E643DD18-E21B-6F46-95BC-FA3864384B21}" destId="{273C788F-F53E-FC4E-B2F5-6A9016B11C13}" srcOrd="2" destOrd="0" presId="urn:microsoft.com/office/officeart/2008/layout/CircleAccentTimeline"/>
    <dgm:cxn modelId="{8AD21D39-9091-E243-8743-44F5051F0FD2}" type="presParOf" srcId="{29D31243-5551-8F48-B54E-CA77CD875A45}" destId="{B33BAD67-A258-B64B-A608-681100DC8F42}" srcOrd="39" destOrd="0" presId="urn:microsoft.com/office/officeart/2008/layout/CircleAccentTimeline"/>
    <dgm:cxn modelId="{362D02B6-73E7-1A4D-AC3D-C0606BA74D5C}" type="presParOf" srcId="{29D31243-5551-8F48-B54E-CA77CD875A45}" destId="{FF8B338D-0F64-9F49-8812-9B856E6A70CF}" srcOrd="40" destOrd="0" presId="urn:microsoft.com/office/officeart/2008/layout/CircleAccentTimeline"/>
    <dgm:cxn modelId="{8BDC3F07-AE7B-4F4D-BF7C-78EEDAECCEA5}" type="presParOf" srcId="{29D31243-5551-8F48-B54E-CA77CD875A45}" destId="{AD1E58B4-C429-E54D-9E1A-262E192178C9}" srcOrd="41" destOrd="0" presId="urn:microsoft.com/office/officeart/2008/layout/CircleAccentTimeline"/>
    <dgm:cxn modelId="{D5EF252F-E9C5-E640-839A-D6AA531C2BB5}" type="presParOf" srcId="{29D31243-5551-8F48-B54E-CA77CD875A45}" destId="{6A87512E-4DF3-CA41-884A-C0918401B3B9}" srcOrd="42" destOrd="0" presId="urn:microsoft.com/office/officeart/2008/layout/CircleAccentTimeline"/>
    <dgm:cxn modelId="{6A44646E-966A-CF49-B666-7E5CE8FCDC10}" type="presParOf" srcId="{6A87512E-4DF3-CA41-884A-C0918401B3B9}" destId="{07E67F62-EA2E-4C45-8EAF-722AF22CCF53}" srcOrd="0" destOrd="0" presId="urn:microsoft.com/office/officeart/2008/layout/CircleAccentTimeline"/>
    <dgm:cxn modelId="{7197B967-9374-4243-918F-061D478C2217}" type="presParOf" srcId="{6A87512E-4DF3-CA41-884A-C0918401B3B9}" destId="{7C71CA27-F7D8-2341-B9B6-43DB47B98EE4}" srcOrd="1" destOrd="0" presId="urn:microsoft.com/office/officeart/2008/layout/CircleAccentTimeline"/>
    <dgm:cxn modelId="{1F425508-3C11-9E4C-ADE0-473F37A5B22F}" type="presParOf" srcId="{6A87512E-4DF3-CA41-884A-C0918401B3B9}" destId="{C8D19C2A-9DAD-5349-9835-88EB5086B560}" srcOrd="2" destOrd="0" presId="urn:microsoft.com/office/officeart/2008/layout/CircleAccentTimeline"/>
    <dgm:cxn modelId="{728651D4-FAB0-7F4B-A98F-40D5D4F5228D}" type="presParOf" srcId="{29D31243-5551-8F48-B54E-CA77CD875A45}" destId="{7BDE455B-7451-F54C-B75E-F00116F735C1}" srcOrd="43" destOrd="0" presId="urn:microsoft.com/office/officeart/2008/layout/CircleAccentTimeline"/>
    <dgm:cxn modelId="{9A3D2668-69B0-1243-B8FE-BAE5CEA32482}" type="presParOf" srcId="{29D31243-5551-8F48-B54E-CA77CD875A45}" destId="{448B480B-25E0-0C46-933B-A8D007238DB1}" srcOrd="44" destOrd="0" presId="urn:microsoft.com/office/officeart/2008/layout/CircleAccentTimeline"/>
    <dgm:cxn modelId="{A3DFB793-EB41-B148-ABC4-D4FB3DDB8876}" type="presParOf" srcId="{29D31243-5551-8F48-B54E-CA77CD875A45}" destId="{F4D4B4C5-7F2D-0B4D-8B6B-E56139DA4B78}" srcOrd="45" destOrd="0" presId="urn:microsoft.com/office/officeart/2008/layout/CircleAccentTimeline"/>
    <dgm:cxn modelId="{233F3120-32B1-0641-8C2E-115BD147C774}" type="presParOf" srcId="{F4D4B4C5-7F2D-0B4D-8B6B-E56139DA4B78}" destId="{50B8CA97-7D98-D04E-968A-692CC3106E75}" srcOrd="0" destOrd="0" presId="urn:microsoft.com/office/officeart/2008/layout/CircleAccentTimeline"/>
    <dgm:cxn modelId="{76DD2358-0332-634F-A3E6-BDAE214AD555}" type="presParOf" srcId="{F4D4B4C5-7F2D-0B4D-8B6B-E56139DA4B78}" destId="{572FB063-CCBB-7D4B-BC78-EEC174FD75FA}" srcOrd="1" destOrd="0" presId="urn:microsoft.com/office/officeart/2008/layout/CircleAccentTimeline"/>
    <dgm:cxn modelId="{0C9DB6A1-1B01-904F-9D7E-13615974E80B}" type="presParOf" srcId="{F4D4B4C5-7F2D-0B4D-8B6B-E56139DA4B78}" destId="{19D3B970-4D31-B248-ACCE-E9922F876532}" srcOrd="2" destOrd="0" presId="urn:microsoft.com/office/officeart/2008/layout/CircleAccentTimeline"/>
    <dgm:cxn modelId="{78230ECA-EAE1-A54B-B442-EEFB8915E783}" type="presParOf" srcId="{29D31243-5551-8F48-B54E-CA77CD875A45}" destId="{3E33E2EC-29F8-5343-83B4-1D4E63D68167}" srcOrd="46" destOrd="0" presId="urn:microsoft.com/office/officeart/2008/layout/CircleAccentTimeline"/>
    <dgm:cxn modelId="{6FBCA78A-2B04-244B-BA61-B11959397F8A}" type="presParOf" srcId="{29D31243-5551-8F48-B54E-CA77CD875A45}" destId="{02B837B7-DCDB-4B46-9769-9F3CE6ACB4E9}" srcOrd="4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9A2E7-C75C-FA4D-96D5-12DF70A1A6EA}" type="doc">
      <dgm:prSet loTypeId="urn:microsoft.com/office/officeart/2008/layout/CircleAccentTimeline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7D17B8-B10B-574F-8B29-0999433E40AB}">
      <dgm:prSet phldrT="[Text]"/>
      <dgm:spPr/>
      <dgm:t>
        <a:bodyPr/>
        <a:lstStyle/>
        <a:p>
          <a:r>
            <a:rPr lang="en-US" b="1"/>
            <a:t>STUDENT</a:t>
          </a:r>
        </a:p>
      </dgm:t>
    </dgm:pt>
    <dgm:pt modelId="{AD5643AB-D520-7945-9885-C7770768B65E}" type="parTrans" cxnId="{B07734A3-1938-1A45-BE01-43DC2E5C0216}">
      <dgm:prSet/>
      <dgm:spPr/>
      <dgm:t>
        <a:bodyPr/>
        <a:lstStyle/>
        <a:p>
          <a:endParaRPr lang="en-US"/>
        </a:p>
      </dgm:t>
    </dgm:pt>
    <dgm:pt modelId="{B3CEE7E2-104C-3043-ACC3-F317E7DBD0BD}" type="sibTrans" cxnId="{B07734A3-1938-1A45-BE01-43DC2E5C0216}">
      <dgm:prSet/>
      <dgm:spPr/>
      <dgm:t>
        <a:bodyPr/>
        <a:lstStyle/>
        <a:p>
          <a:endParaRPr lang="en-US"/>
        </a:p>
      </dgm:t>
    </dgm:pt>
    <dgm:pt modelId="{A620D40F-2684-0E43-B06B-B956CEB3E098}">
      <dgm:prSet phldrT="[Text]"/>
      <dgm:spPr/>
      <dgm:t>
        <a:bodyPr/>
        <a:lstStyle/>
        <a:p>
          <a:r>
            <a:rPr lang="en-US" b="1"/>
            <a:t>SECULAR PROFESSION</a:t>
          </a:r>
        </a:p>
      </dgm:t>
    </dgm:pt>
    <dgm:pt modelId="{6B35C1B5-228A-FE4A-A974-D42C620E788E}" type="parTrans" cxnId="{E72B9E00-ACB5-8F4A-92AB-7439CAB25A5C}">
      <dgm:prSet/>
      <dgm:spPr/>
      <dgm:t>
        <a:bodyPr/>
        <a:lstStyle/>
        <a:p>
          <a:endParaRPr lang="en-US"/>
        </a:p>
      </dgm:t>
    </dgm:pt>
    <dgm:pt modelId="{434524DD-7CD7-4347-A7B0-FD676778CFA2}" type="sibTrans" cxnId="{E72B9E00-ACB5-8F4A-92AB-7439CAB25A5C}">
      <dgm:prSet/>
      <dgm:spPr/>
      <dgm:t>
        <a:bodyPr/>
        <a:lstStyle/>
        <a:p>
          <a:endParaRPr lang="en-US"/>
        </a:p>
      </dgm:t>
    </dgm:pt>
    <dgm:pt modelId="{3FA3CAC6-60FE-A148-A32F-17489C8FEEF0}">
      <dgm:prSet phldrT="[Text]"/>
      <dgm:spPr/>
      <dgm:t>
        <a:bodyPr/>
        <a:lstStyle/>
        <a:p>
          <a:r>
            <a:rPr lang="en-US" b="0"/>
            <a:t>SCHOOL TEACHER</a:t>
          </a:r>
        </a:p>
      </dgm:t>
    </dgm:pt>
    <dgm:pt modelId="{4F49CB9A-C651-A543-A415-F347680F7E5D}" type="parTrans" cxnId="{05A86AD8-BC47-414D-9F35-5063A97D7D30}">
      <dgm:prSet/>
      <dgm:spPr/>
      <dgm:t>
        <a:bodyPr/>
        <a:lstStyle/>
        <a:p>
          <a:endParaRPr lang="en-US"/>
        </a:p>
      </dgm:t>
    </dgm:pt>
    <dgm:pt modelId="{E6925E25-6668-6641-9A3C-7B6CB47787D6}" type="sibTrans" cxnId="{05A86AD8-BC47-414D-9F35-5063A97D7D30}">
      <dgm:prSet/>
      <dgm:spPr/>
      <dgm:t>
        <a:bodyPr/>
        <a:lstStyle/>
        <a:p>
          <a:endParaRPr lang="en-US"/>
        </a:p>
      </dgm:t>
    </dgm:pt>
    <dgm:pt modelId="{49E6E378-31DC-204B-9DF3-31253FF7F349}">
      <dgm:prSet phldrT="[Text]"/>
      <dgm:spPr/>
      <dgm:t>
        <a:bodyPr/>
        <a:lstStyle/>
        <a:p>
          <a:r>
            <a:rPr lang="en-US" b="0"/>
            <a:t>TEACHER ASSISTANT</a:t>
          </a:r>
        </a:p>
      </dgm:t>
    </dgm:pt>
    <dgm:pt modelId="{C87940C8-D5DF-924B-AE18-865996A22741}" type="parTrans" cxnId="{7984DDE8-489A-2843-A8A2-DA2910B9210C}">
      <dgm:prSet/>
      <dgm:spPr/>
      <dgm:t>
        <a:bodyPr/>
        <a:lstStyle/>
        <a:p>
          <a:endParaRPr lang="en-US"/>
        </a:p>
      </dgm:t>
    </dgm:pt>
    <dgm:pt modelId="{9A4A88C9-2957-3440-8475-FD549EA711FF}" type="sibTrans" cxnId="{7984DDE8-489A-2843-A8A2-DA2910B9210C}">
      <dgm:prSet/>
      <dgm:spPr/>
      <dgm:t>
        <a:bodyPr/>
        <a:lstStyle/>
        <a:p>
          <a:endParaRPr lang="en-US"/>
        </a:p>
      </dgm:t>
    </dgm:pt>
    <dgm:pt modelId="{72835158-323A-5343-BD21-84701CF4F770}">
      <dgm:prSet phldrT="[Text]" custT="1"/>
      <dgm:spPr/>
      <dgm:t>
        <a:bodyPr/>
        <a:lstStyle/>
        <a:p>
          <a:r>
            <a:rPr lang="en-US" sz="1000" b="0" kern="1200"/>
            <a:t>COLLEGE </a:t>
          </a:r>
          <a:r>
            <a:rPr lang="en-US" sz="1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SOCCER</a:t>
          </a:r>
        </a:p>
      </dgm:t>
    </dgm:pt>
    <dgm:pt modelId="{6810EF05-72AB-FE4E-9BE8-3A6C7AA79874}" type="parTrans" cxnId="{0BC82E97-DB5B-B649-9CE6-EDFB0B331E2E}">
      <dgm:prSet/>
      <dgm:spPr/>
      <dgm:t>
        <a:bodyPr/>
        <a:lstStyle/>
        <a:p>
          <a:endParaRPr lang="en-US"/>
        </a:p>
      </dgm:t>
    </dgm:pt>
    <dgm:pt modelId="{EF79073F-38DE-4B4F-8489-DEF8877EC2C2}" type="sibTrans" cxnId="{0BC82E97-DB5B-B649-9CE6-EDFB0B331E2E}">
      <dgm:prSet/>
      <dgm:spPr/>
      <dgm:t>
        <a:bodyPr/>
        <a:lstStyle/>
        <a:p>
          <a:endParaRPr lang="en-US"/>
        </a:p>
      </dgm:t>
    </dgm:pt>
    <dgm:pt modelId="{E5BA97F2-6BAB-B048-ACD3-4F76E928709D}">
      <dgm:prSet phldrT="[Text]"/>
      <dgm:spPr/>
      <dgm:t>
        <a:bodyPr/>
        <a:lstStyle/>
        <a:p>
          <a:r>
            <a:rPr lang="en-US" b="0"/>
            <a:t>SOCCER</a:t>
          </a:r>
        </a:p>
      </dgm:t>
    </dgm:pt>
    <dgm:pt modelId="{A594CFA3-7854-674A-A248-AED0ADDDC4D1}" type="parTrans" cxnId="{698D9FD8-5472-EF4A-8B1F-A166A354A0B9}">
      <dgm:prSet/>
      <dgm:spPr/>
      <dgm:t>
        <a:bodyPr/>
        <a:lstStyle/>
        <a:p>
          <a:endParaRPr lang="en-US"/>
        </a:p>
      </dgm:t>
    </dgm:pt>
    <dgm:pt modelId="{7E118499-C0D5-AC44-9F66-E9D92C7E2E9C}" type="sibTrans" cxnId="{698D9FD8-5472-EF4A-8B1F-A166A354A0B9}">
      <dgm:prSet/>
      <dgm:spPr/>
      <dgm:t>
        <a:bodyPr/>
        <a:lstStyle/>
        <a:p>
          <a:endParaRPr lang="en-US"/>
        </a:p>
      </dgm:t>
    </dgm:pt>
    <dgm:pt modelId="{EF66069A-83EE-7E42-9193-5E7FC92124CD}">
      <dgm:prSet phldrT="[Text]"/>
      <dgm:spPr/>
      <dgm:t>
        <a:bodyPr/>
        <a:lstStyle/>
        <a:p>
          <a:r>
            <a:rPr lang="en-US" b="0"/>
            <a:t>SEMINARY</a:t>
          </a:r>
        </a:p>
      </dgm:t>
    </dgm:pt>
    <dgm:pt modelId="{92CED5F0-6864-7F45-A529-ACB367A5224F}" type="parTrans" cxnId="{06576930-499C-B443-BD94-10A38BE1C68A}">
      <dgm:prSet/>
      <dgm:spPr/>
      <dgm:t>
        <a:bodyPr/>
        <a:lstStyle/>
        <a:p>
          <a:endParaRPr lang="en-US"/>
        </a:p>
      </dgm:t>
    </dgm:pt>
    <dgm:pt modelId="{F36E34E6-C2BE-7745-B5BE-2281F660ED02}" type="sibTrans" cxnId="{06576930-499C-B443-BD94-10A38BE1C68A}">
      <dgm:prSet/>
      <dgm:spPr/>
      <dgm:t>
        <a:bodyPr/>
        <a:lstStyle/>
        <a:p>
          <a:endParaRPr lang="en-US"/>
        </a:p>
      </dgm:t>
    </dgm:pt>
    <dgm:pt modelId="{14944642-B57C-984F-8526-ADE71E37E31E}">
      <dgm:prSet phldrT="[Text]"/>
      <dgm:spPr/>
      <dgm:t>
        <a:bodyPr/>
        <a:lstStyle/>
        <a:p>
          <a:r>
            <a:rPr lang="en-US" b="0"/>
            <a:t>SENIOR PASTOR</a:t>
          </a:r>
        </a:p>
      </dgm:t>
    </dgm:pt>
    <dgm:pt modelId="{5B938908-A636-9348-A817-27794118727D}" type="parTrans" cxnId="{B96AA2E1-DF1F-F349-8203-E4BF4996CF44}">
      <dgm:prSet/>
      <dgm:spPr/>
      <dgm:t>
        <a:bodyPr/>
        <a:lstStyle/>
        <a:p>
          <a:endParaRPr lang="en-US"/>
        </a:p>
      </dgm:t>
    </dgm:pt>
    <dgm:pt modelId="{F648C269-EB7C-7948-9496-0FDE3349B05B}" type="sibTrans" cxnId="{B96AA2E1-DF1F-F349-8203-E4BF4996CF44}">
      <dgm:prSet/>
      <dgm:spPr/>
      <dgm:t>
        <a:bodyPr/>
        <a:lstStyle/>
        <a:p>
          <a:endParaRPr lang="en-US"/>
        </a:p>
      </dgm:t>
    </dgm:pt>
    <dgm:pt modelId="{A555F2AC-B0D0-2347-8ADC-92A2285CE409}">
      <dgm:prSet phldrT="[Text]"/>
      <dgm:spPr/>
      <dgm:t>
        <a:bodyPr/>
        <a:lstStyle/>
        <a:p>
          <a:r>
            <a:rPr lang="en-US" b="1"/>
            <a:t>GENERAL AGENCY</a:t>
          </a:r>
        </a:p>
      </dgm:t>
    </dgm:pt>
    <dgm:pt modelId="{9A5D0B93-A585-3944-93C9-C6138C4B4A35}" type="parTrans" cxnId="{57581CD5-5467-614E-B2C7-B451D08BBC5C}">
      <dgm:prSet/>
      <dgm:spPr/>
      <dgm:t>
        <a:bodyPr/>
        <a:lstStyle/>
        <a:p>
          <a:endParaRPr lang="en-US"/>
        </a:p>
      </dgm:t>
    </dgm:pt>
    <dgm:pt modelId="{A28F5929-F636-4F47-8FC6-4008489352A1}" type="sibTrans" cxnId="{57581CD5-5467-614E-B2C7-B451D08BBC5C}">
      <dgm:prSet/>
      <dgm:spPr/>
      <dgm:t>
        <a:bodyPr/>
        <a:lstStyle/>
        <a:p>
          <a:endParaRPr lang="en-US"/>
        </a:p>
      </dgm:t>
    </dgm:pt>
    <dgm:pt modelId="{CC38F427-5D74-0444-9DBB-9DA32D5ED186}">
      <dgm:prSet phldrT="[Text]"/>
      <dgm:spPr/>
      <dgm:t>
        <a:bodyPr/>
        <a:lstStyle/>
        <a:p>
          <a:r>
            <a:rPr lang="en-US" b="0"/>
            <a:t>UMYF, FCA</a:t>
          </a:r>
        </a:p>
      </dgm:t>
    </dgm:pt>
    <dgm:pt modelId="{40A89B0D-A50D-EA40-BA3F-6A2D0D1B8EF3}" type="parTrans" cxnId="{6573175B-44D9-CD48-ABD3-E65517B31370}">
      <dgm:prSet/>
      <dgm:spPr/>
      <dgm:t>
        <a:bodyPr/>
        <a:lstStyle/>
        <a:p>
          <a:endParaRPr lang="en-US"/>
        </a:p>
      </dgm:t>
    </dgm:pt>
    <dgm:pt modelId="{CF3BA9DB-5564-204F-BFFA-B36BA1EE49E3}" type="sibTrans" cxnId="{6573175B-44D9-CD48-ABD3-E65517B31370}">
      <dgm:prSet/>
      <dgm:spPr/>
      <dgm:t>
        <a:bodyPr/>
        <a:lstStyle/>
        <a:p>
          <a:endParaRPr lang="en-US"/>
        </a:p>
      </dgm:t>
    </dgm:pt>
    <dgm:pt modelId="{361B4063-A9A1-AD42-9531-2D5133B77413}">
      <dgm:prSet phldrT="[Text]"/>
      <dgm:spPr/>
      <dgm:t>
        <a:bodyPr/>
        <a:lstStyle/>
        <a:p>
          <a:r>
            <a:rPr lang="en-US" b="0"/>
            <a:t>STUDENT GOV &amp; FRATERNITY CHAPLAIN</a:t>
          </a:r>
        </a:p>
      </dgm:t>
    </dgm:pt>
    <dgm:pt modelId="{B1541AA7-B114-8340-A05B-E37652019515}" type="parTrans" cxnId="{CB8544F2-57C2-A842-92F3-E801FD03D1E3}">
      <dgm:prSet/>
      <dgm:spPr/>
      <dgm:t>
        <a:bodyPr/>
        <a:lstStyle/>
        <a:p>
          <a:endParaRPr lang="en-US"/>
        </a:p>
      </dgm:t>
    </dgm:pt>
    <dgm:pt modelId="{D93DF379-8344-0B45-A2FC-1185C69A9916}" type="sibTrans" cxnId="{CB8544F2-57C2-A842-92F3-E801FD03D1E3}">
      <dgm:prSet/>
      <dgm:spPr/>
      <dgm:t>
        <a:bodyPr/>
        <a:lstStyle/>
        <a:p>
          <a:endParaRPr lang="en-US"/>
        </a:p>
      </dgm:t>
    </dgm:pt>
    <dgm:pt modelId="{197EE7E1-DDC5-FD49-8BF5-C381033718A8}">
      <dgm:prSet phldrT="[Text]"/>
      <dgm:spPr/>
      <dgm:t>
        <a:bodyPr/>
        <a:lstStyle/>
        <a:p>
          <a:r>
            <a:rPr lang="en-US" b="0"/>
            <a:t>UMYF LEADERSHIP</a:t>
          </a:r>
        </a:p>
      </dgm:t>
    </dgm:pt>
    <dgm:pt modelId="{4A8DA637-33E0-1044-BAC0-23335E109B75}" type="parTrans" cxnId="{0814FD6D-F101-3F4B-9732-D33F621C5375}">
      <dgm:prSet/>
      <dgm:spPr/>
      <dgm:t>
        <a:bodyPr/>
        <a:lstStyle/>
        <a:p>
          <a:endParaRPr lang="en-US"/>
        </a:p>
      </dgm:t>
    </dgm:pt>
    <dgm:pt modelId="{D6D1AA45-E24B-F240-ACD5-68B4B4F970B1}" type="sibTrans" cxnId="{0814FD6D-F101-3F4B-9732-D33F621C5375}">
      <dgm:prSet/>
      <dgm:spPr/>
      <dgm:t>
        <a:bodyPr/>
        <a:lstStyle/>
        <a:p>
          <a:endParaRPr lang="en-US"/>
        </a:p>
      </dgm:t>
    </dgm:pt>
    <dgm:pt modelId="{B669AB38-6F21-AE4C-861F-8B6BF1E4B453}">
      <dgm:prSet phldrT="[Text]"/>
      <dgm:spPr/>
      <dgm:t>
        <a:bodyPr/>
        <a:lstStyle/>
        <a:p>
          <a:r>
            <a:rPr lang="en-US" b="0"/>
            <a:t>LAY LEADERSHIP</a:t>
          </a:r>
        </a:p>
      </dgm:t>
    </dgm:pt>
    <dgm:pt modelId="{508B386F-467B-334C-AC44-648957420BB7}" type="parTrans" cxnId="{5E75B206-F7E1-B043-AF6C-27D88CB34C6F}">
      <dgm:prSet/>
      <dgm:spPr/>
      <dgm:t>
        <a:bodyPr/>
        <a:lstStyle/>
        <a:p>
          <a:endParaRPr lang="en-US"/>
        </a:p>
      </dgm:t>
    </dgm:pt>
    <dgm:pt modelId="{60466315-0876-A845-9E7A-1C4FA7E63A77}" type="sibTrans" cxnId="{5E75B206-F7E1-B043-AF6C-27D88CB34C6F}">
      <dgm:prSet/>
      <dgm:spPr/>
      <dgm:t>
        <a:bodyPr/>
        <a:lstStyle/>
        <a:p>
          <a:endParaRPr lang="en-US"/>
        </a:p>
      </dgm:t>
    </dgm:pt>
    <dgm:pt modelId="{278D4C8C-B03A-794E-AF86-44F9A4F08571}">
      <dgm:prSet phldrT="[Text]"/>
      <dgm:spPr/>
      <dgm:t>
        <a:bodyPr/>
        <a:lstStyle/>
        <a:p>
          <a:r>
            <a:rPr lang="en-US" b="1"/>
            <a:t>RELIGIOUS FORMATION</a:t>
          </a:r>
        </a:p>
      </dgm:t>
    </dgm:pt>
    <dgm:pt modelId="{DB36B49C-CC93-A84A-801B-2D0DFA943D50}" type="parTrans" cxnId="{9A28B0CA-D4B4-CF4A-A57C-ECE093952576}">
      <dgm:prSet/>
      <dgm:spPr/>
      <dgm:t>
        <a:bodyPr/>
        <a:lstStyle/>
        <a:p>
          <a:endParaRPr lang="en-US"/>
        </a:p>
      </dgm:t>
    </dgm:pt>
    <dgm:pt modelId="{D41D9DD0-C6E3-884C-9627-0169267F159B}" type="sibTrans" cxnId="{9A28B0CA-D4B4-CF4A-A57C-ECE093952576}">
      <dgm:prSet/>
      <dgm:spPr/>
      <dgm:t>
        <a:bodyPr/>
        <a:lstStyle/>
        <a:p>
          <a:endParaRPr lang="en-US"/>
        </a:p>
      </dgm:t>
    </dgm:pt>
    <dgm:pt modelId="{9A4ACA79-D62F-B444-B49E-E1BDA115E87A}">
      <dgm:prSet phldrT="[Text]"/>
      <dgm:spPr/>
      <dgm:t>
        <a:bodyPr/>
        <a:lstStyle/>
        <a:p>
          <a:r>
            <a:rPr lang="en-US" b="0"/>
            <a:t>ASSOCIATE PASTOR</a:t>
          </a:r>
        </a:p>
      </dgm:t>
    </dgm:pt>
    <dgm:pt modelId="{97CA3D1A-DBF5-F04A-BC71-A5BA23EB28B4}" type="parTrans" cxnId="{66D73785-ACB0-2847-B25B-DE00762A8749}">
      <dgm:prSet/>
      <dgm:spPr/>
      <dgm:t>
        <a:bodyPr/>
        <a:lstStyle/>
        <a:p>
          <a:endParaRPr lang="en-US"/>
        </a:p>
      </dgm:t>
    </dgm:pt>
    <dgm:pt modelId="{B53CF791-8305-A641-BD25-0A76FE54EDB4}" type="sibTrans" cxnId="{66D73785-ACB0-2847-B25B-DE00762A8749}">
      <dgm:prSet/>
      <dgm:spPr/>
      <dgm:t>
        <a:bodyPr/>
        <a:lstStyle/>
        <a:p>
          <a:endParaRPr lang="en-US"/>
        </a:p>
      </dgm:t>
    </dgm:pt>
    <dgm:pt modelId="{29D31243-5551-8F48-B54E-CA77CD875A45}" type="pres">
      <dgm:prSet presAssocID="{F7F9A2E7-C75C-FA4D-96D5-12DF70A1A6EA}" presName="Name0" presStyleCnt="0">
        <dgm:presLayoutVars>
          <dgm:dir/>
        </dgm:presLayoutVars>
      </dgm:prSet>
      <dgm:spPr/>
    </dgm:pt>
    <dgm:pt modelId="{520466FE-A938-B243-B8F3-DC956E28206B}" type="pres">
      <dgm:prSet presAssocID="{447D17B8-B10B-574F-8B29-0999433E40AB}" presName="parComposite" presStyleCnt="0"/>
      <dgm:spPr/>
    </dgm:pt>
    <dgm:pt modelId="{167D12B0-D5C9-EA42-864D-4347BA3D87E8}" type="pres">
      <dgm:prSet presAssocID="{447D17B8-B10B-574F-8B29-0999433E40AB}" presName="parBigCircle" presStyleLbl="node0" presStyleIdx="0" presStyleCnt="4"/>
      <dgm:spPr>
        <a:ln>
          <a:noFill/>
        </a:ln>
      </dgm:spPr>
    </dgm:pt>
    <dgm:pt modelId="{9A9FAEC6-C650-5D48-AD52-CE4E63B453BB}" type="pres">
      <dgm:prSet presAssocID="{447D17B8-B10B-574F-8B29-0999433E40AB}" presName="parTx" presStyleLbl="revTx" presStyleIdx="0" presStyleCnt="26"/>
      <dgm:spPr/>
    </dgm:pt>
    <dgm:pt modelId="{87524386-B758-F241-99A8-A149414C271E}" type="pres">
      <dgm:prSet presAssocID="{447D17B8-B10B-574F-8B29-0999433E40AB}" presName="bSpace" presStyleCnt="0"/>
      <dgm:spPr/>
    </dgm:pt>
    <dgm:pt modelId="{3E803D01-72D8-DE4B-8838-92E3D3C25C82}" type="pres">
      <dgm:prSet presAssocID="{447D17B8-B10B-574F-8B29-0999433E40AB}" presName="parBackupNorm" presStyleCnt="0"/>
      <dgm:spPr/>
    </dgm:pt>
    <dgm:pt modelId="{921922C2-37A4-F846-A74E-32968F00449D}" type="pres">
      <dgm:prSet presAssocID="{B3CEE7E2-104C-3043-ACC3-F317E7DBD0BD}" presName="parSpace" presStyleCnt="0"/>
      <dgm:spPr/>
    </dgm:pt>
    <dgm:pt modelId="{5ACE7A5B-8B99-8A4B-964F-6952EF8E70CA}" type="pres">
      <dgm:prSet presAssocID="{49E6E378-31DC-204B-9DF3-31253FF7F349}" presName="desBackupLeftNorm" presStyleCnt="0"/>
      <dgm:spPr/>
    </dgm:pt>
    <dgm:pt modelId="{D6880FA9-8446-1F4C-9B17-CE89A66FA8F5}" type="pres">
      <dgm:prSet presAssocID="{49E6E378-31DC-204B-9DF3-31253FF7F349}" presName="desComposite" presStyleCnt="0"/>
      <dgm:spPr/>
    </dgm:pt>
    <dgm:pt modelId="{FFBFB94B-2D89-D44D-815F-FFCC80B9F83D}" type="pres">
      <dgm:prSet presAssocID="{49E6E378-31DC-204B-9DF3-31253FF7F349}" presName="desCircle" presStyleLbl="node1" presStyleIdx="0" presStyleCnt="11"/>
      <dgm:spPr>
        <a:ln>
          <a:noFill/>
        </a:ln>
      </dgm:spPr>
    </dgm:pt>
    <dgm:pt modelId="{0F66B171-31D5-E049-A1C9-B71A836AAA36}" type="pres">
      <dgm:prSet presAssocID="{49E6E378-31DC-204B-9DF3-31253FF7F349}" presName="chTx" presStyleLbl="revTx" presStyleIdx="1" presStyleCnt="26"/>
      <dgm:spPr/>
    </dgm:pt>
    <dgm:pt modelId="{C192D65F-3427-164A-A059-FC670A9A0664}" type="pres">
      <dgm:prSet presAssocID="{49E6E378-31DC-204B-9DF3-31253FF7F349}" presName="desTx" presStyleLbl="revTx" presStyleIdx="2" presStyleCnt="26">
        <dgm:presLayoutVars>
          <dgm:bulletEnabled val="1"/>
        </dgm:presLayoutVars>
      </dgm:prSet>
      <dgm:spPr/>
    </dgm:pt>
    <dgm:pt modelId="{04229665-7A61-FD4B-BBA0-569945EB2D5A}" type="pres">
      <dgm:prSet presAssocID="{49E6E378-31DC-204B-9DF3-31253FF7F349}" presName="desBackupRightNorm" presStyleCnt="0"/>
      <dgm:spPr/>
    </dgm:pt>
    <dgm:pt modelId="{E4268406-5FEB-3C47-8C8F-056F2864CCCF}" type="pres">
      <dgm:prSet presAssocID="{9A4A88C9-2957-3440-8475-FD549EA711FF}" presName="desSpace" presStyleCnt="0"/>
      <dgm:spPr/>
    </dgm:pt>
    <dgm:pt modelId="{39D4DEFE-0FBE-DD42-BA46-13456D79F100}" type="pres">
      <dgm:prSet presAssocID="{72835158-323A-5343-BD21-84701CF4F770}" presName="desBackupLeftNorm" presStyleCnt="0"/>
      <dgm:spPr/>
    </dgm:pt>
    <dgm:pt modelId="{59811C23-E7A9-2242-B493-BE3253067C77}" type="pres">
      <dgm:prSet presAssocID="{72835158-323A-5343-BD21-84701CF4F770}" presName="desComposite" presStyleCnt="0"/>
      <dgm:spPr/>
    </dgm:pt>
    <dgm:pt modelId="{0E0554A6-C2AB-9A4A-A186-ABA65534C1B3}" type="pres">
      <dgm:prSet presAssocID="{72835158-323A-5343-BD21-84701CF4F770}" presName="desCircle" presStyleLbl="node1" presStyleIdx="1" presStyleCnt="11"/>
      <dgm:spPr>
        <a:ln>
          <a:noFill/>
        </a:ln>
      </dgm:spPr>
    </dgm:pt>
    <dgm:pt modelId="{F8CAE266-E65F-B84C-81C2-6FC5D45F914F}" type="pres">
      <dgm:prSet presAssocID="{72835158-323A-5343-BD21-84701CF4F770}" presName="chTx" presStyleLbl="revTx" presStyleIdx="3" presStyleCnt="26"/>
      <dgm:spPr/>
    </dgm:pt>
    <dgm:pt modelId="{BADD74CB-9D37-FA45-91A3-9F48A8AE4AB9}" type="pres">
      <dgm:prSet presAssocID="{72835158-323A-5343-BD21-84701CF4F770}" presName="desTx" presStyleLbl="revTx" presStyleIdx="4" presStyleCnt="26">
        <dgm:presLayoutVars>
          <dgm:bulletEnabled val="1"/>
        </dgm:presLayoutVars>
      </dgm:prSet>
      <dgm:spPr/>
    </dgm:pt>
    <dgm:pt modelId="{F62B9EA8-1EE7-8D40-8983-0BD7D0EF66D5}" type="pres">
      <dgm:prSet presAssocID="{72835158-323A-5343-BD21-84701CF4F770}" presName="desBackupRightNorm" presStyleCnt="0"/>
      <dgm:spPr/>
    </dgm:pt>
    <dgm:pt modelId="{D093FCCD-EA8C-EA4C-88B0-A771075506A5}" type="pres">
      <dgm:prSet presAssocID="{EF79073F-38DE-4B4F-8489-DEF8877EC2C2}" presName="desSpace" presStyleCnt="0"/>
      <dgm:spPr/>
    </dgm:pt>
    <dgm:pt modelId="{858C10F1-E99C-3E47-A269-2B863CBB3AD8}" type="pres">
      <dgm:prSet presAssocID="{CC38F427-5D74-0444-9DBB-9DA32D5ED186}" presName="desBackupLeftNorm" presStyleCnt="0"/>
      <dgm:spPr/>
    </dgm:pt>
    <dgm:pt modelId="{1AFCEFF7-93D6-5B4F-B684-706834F90B35}" type="pres">
      <dgm:prSet presAssocID="{CC38F427-5D74-0444-9DBB-9DA32D5ED186}" presName="desComposite" presStyleCnt="0"/>
      <dgm:spPr/>
    </dgm:pt>
    <dgm:pt modelId="{D1A1F036-E65C-E948-8699-60DE87565748}" type="pres">
      <dgm:prSet presAssocID="{CC38F427-5D74-0444-9DBB-9DA32D5ED186}" presName="desCircle" presStyleLbl="node1" presStyleIdx="2" presStyleCnt="11"/>
      <dgm:spPr>
        <a:ln>
          <a:noFill/>
        </a:ln>
      </dgm:spPr>
    </dgm:pt>
    <dgm:pt modelId="{218A1FFF-4C90-0641-935C-475955721063}" type="pres">
      <dgm:prSet presAssocID="{CC38F427-5D74-0444-9DBB-9DA32D5ED186}" presName="chTx" presStyleLbl="revTx" presStyleIdx="5" presStyleCnt="26"/>
      <dgm:spPr/>
    </dgm:pt>
    <dgm:pt modelId="{E464FC22-3AEA-5F4F-B33C-69F3EC2AC304}" type="pres">
      <dgm:prSet presAssocID="{CC38F427-5D74-0444-9DBB-9DA32D5ED186}" presName="desTx" presStyleLbl="revTx" presStyleIdx="6" presStyleCnt="26">
        <dgm:presLayoutVars>
          <dgm:bulletEnabled val="1"/>
        </dgm:presLayoutVars>
      </dgm:prSet>
      <dgm:spPr/>
    </dgm:pt>
    <dgm:pt modelId="{CB571899-2A50-B94A-806A-0EE1C59C656A}" type="pres">
      <dgm:prSet presAssocID="{CC38F427-5D74-0444-9DBB-9DA32D5ED186}" presName="desBackupRightNorm" presStyleCnt="0"/>
      <dgm:spPr/>
    </dgm:pt>
    <dgm:pt modelId="{21467F43-76EB-BC40-B00D-58D301BAF57E}" type="pres">
      <dgm:prSet presAssocID="{CF3BA9DB-5564-204F-BFFA-B36BA1EE49E3}" presName="desSpace" presStyleCnt="0"/>
      <dgm:spPr/>
    </dgm:pt>
    <dgm:pt modelId="{4CBE72B3-30D3-6440-B0A6-53204710C3D9}" type="pres">
      <dgm:prSet presAssocID="{361B4063-A9A1-AD42-9531-2D5133B77413}" presName="desBackupLeftNorm" presStyleCnt="0"/>
      <dgm:spPr/>
    </dgm:pt>
    <dgm:pt modelId="{9669B6EF-3392-604B-923F-CA090E895BA7}" type="pres">
      <dgm:prSet presAssocID="{361B4063-A9A1-AD42-9531-2D5133B77413}" presName="desComposite" presStyleCnt="0"/>
      <dgm:spPr/>
    </dgm:pt>
    <dgm:pt modelId="{54BC1347-01BE-494D-8B62-8FC63E75CA06}" type="pres">
      <dgm:prSet presAssocID="{361B4063-A9A1-AD42-9531-2D5133B77413}" presName="desCircle" presStyleLbl="node1" presStyleIdx="3" presStyleCnt="11"/>
      <dgm:spPr>
        <a:ln>
          <a:noFill/>
        </a:ln>
      </dgm:spPr>
    </dgm:pt>
    <dgm:pt modelId="{E839B745-621E-2440-BA51-E7A907C5D790}" type="pres">
      <dgm:prSet presAssocID="{361B4063-A9A1-AD42-9531-2D5133B77413}" presName="chTx" presStyleLbl="revTx" presStyleIdx="7" presStyleCnt="26"/>
      <dgm:spPr/>
    </dgm:pt>
    <dgm:pt modelId="{AB98E0C4-CE91-CC43-B32D-658141633D18}" type="pres">
      <dgm:prSet presAssocID="{361B4063-A9A1-AD42-9531-2D5133B77413}" presName="desTx" presStyleLbl="revTx" presStyleIdx="8" presStyleCnt="26">
        <dgm:presLayoutVars>
          <dgm:bulletEnabled val="1"/>
        </dgm:presLayoutVars>
      </dgm:prSet>
      <dgm:spPr/>
    </dgm:pt>
    <dgm:pt modelId="{0D555E2F-3D9E-8D40-A462-BDBF247028C3}" type="pres">
      <dgm:prSet presAssocID="{361B4063-A9A1-AD42-9531-2D5133B77413}" presName="desBackupRightNorm" presStyleCnt="0"/>
      <dgm:spPr/>
    </dgm:pt>
    <dgm:pt modelId="{661217B5-9DD5-B349-91EF-79A438015804}" type="pres">
      <dgm:prSet presAssocID="{D93DF379-8344-0B45-A2FC-1185C69A9916}" presName="desSpace" presStyleCnt="0"/>
      <dgm:spPr/>
    </dgm:pt>
    <dgm:pt modelId="{9B1BF8A5-7A41-BF45-B414-CA9F27AC87FB}" type="pres">
      <dgm:prSet presAssocID="{A620D40F-2684-0E43-B06B-B956CEB3E098}" presName="parComposite" presStyleCnt="0"/>
      <dgm:spPr/>
    </dgm:pt>
    <dgm:pt modelId="{1DC4C2FC-13B3-0A4B-86BB-634EEBF48E5A}" type="pres">
      <dgm:prSet presAssocID="{A620D40F-2684-0E43-B06B-B956CEB3E098}" presName="parBigCircle" presStyleLbl="node0" presStyleIdx="1" presStyleCnt="4"/>
      <dgm:spPr>
        <a:ln>
          <a:noFill/>
        </a:ln>
      </dgm:spPr>
    </dgm:pt>
    <dgm:pt modelId="{5E2AB652-0866-F046-A258-62480F236CE7}" type="pres">
      <dgm:prSet presAssocID="{A620D40F-2684-0E43-B06B-B956CEB3E098}" presName="parTx" presStyleLbl="revTx" presStyleIdx="9" presStyleCnt="26"/>
      <dgm:spPr/>
    </dgm:pt>
    <dgm:pt modelId="{BB55AAD0-BED8-F04C-BA80-C6898B3B2074}" type="pres">
      <dgm:prSet presAssocID="{A620D40F-2684-0E43-B06B-B956CEB3E098}" presName="bSpace" presStyleCnt="0"/>
      <dgm:spPr/>
    </dgm:pt>
    <dgm:pt modelId="{F91208F5-4A87-8944-9AD4-18C2AEADBB12}" type="pres">
      <dgm:prSet presAssocID="{A620D40F-2684-0E43-B06B-B956CEB3E098}" presName="parBackupNorm" presStyleCnt="0"/>
      <dgm:spPr/>
    </dgm:pt>
    <dgm:pt modelId="{2453C6CD-0399-8E4A-A22B-0C9C49240B7C}" type="pres">
      <dgm:prSet presAssocID="{434524DD-7CD7-4347-A7B0-FD676778CFA2}" presName="parSpace" presStyleCnt="0"/>
      <dgm:spPr/>
    </dgm:pt>
    <dgm:pt modelId="{FC8EB504-8FFB-6C46-A76C-980AB3E2F25A}" type="pres">
      <dgm:prSet presAssocID="{3FA3CAC6-60FE-A148-A32F-17489C8FEEF0}" presName="desBackupLeftNorm" presStyleCnt="0"/>
      <dgm:spPr/>
    </dgm:pt>
    <dgm:pt modelId="{EF1F115E-CD88-EB45-8557-7B51CAFD82A2}" type="pres">
      <dgm:prSet presAssocID="{3FA3CAC6-60FE-A148-A32F-17489C8FEEF0}" presName="desComposite" presStyleCnt="0"/>
      <dgm:spPr/>
    </dgm:pt>
    <dgm:pt modelId="{B87B48C3-78BE-FE4C-8C42-7489A6FA65CB}" type="pres">
      <dgm:prSet presAssocID="{3FA3CAC6-60FE-A148-A32F-17489C8FEEF0}" presName="desCircle" presStyleLbl="node1" presStyleIdx="4" presStyleCnt="11"/>
      <dgm:spPr>
        <a:ln>
          <a:noFill/>
        </a:ln>
      </dgm:spPr>
    </dgm:pt>
    <dgm:pt modelId="{36569525-CC7D-F846-ABF3-3544B7498BAA}" type="pres">
      <dgm:prSet presAssocID="{3FA3CAC6-60FE-A148-A32F-17489C8FEEF0}" presName="chTx" presStyleLbl="revTx" presStyleIdx="10" presStyleCnt="26"/>
      <dgm:spPr/>
    </dgm:pt>
    <dgm:pt modelId="{0E973F86-7C6F-E040-9B83-CAA274FD355A}" type="pres">
      <dgm:prSet presAssocID="{3FA3CAC6-60FE-A148-A32F-17489C8FEEF0}" presName="desTx" presStyleLbl="revTx" presStyleIdx="11" presStyleCnt="26">
        <dgm:presLayoutVars>
          <dgm:bulletEnabled val="1"/>
        </dgm:presLayoutVars>
      </dgm:prSet>
      <dgm:spPr/>
    </dgm:pt>
    <dgm:pt modelId="{04967C26-45CB-1040-BF71-C8B2E4EB1062}" type="pres">
      <dgm:prSet presAssocID="{3FA3CAC6-60FE-A148-A32F-17489C8FEEF0}" presName="desBackupRightNorm" presStyleCnt="0"/>
      <dgm:spPr/>
    </dgm:pt>
    <dgm:pt modelId="{05B5D6B8-F03F-EB4B-9508-87D9CD325728}" type="pres">
      <dgm:prSet presAssocID="{E6925E25-6668-6641-9A3C-7B6CB47787D6}" presName="desSpace" presStyleCnt="0"/>
      <dgm:spPr/>
    </dgm:pt>
    <dgm:pt modelId="{16F7E893-9640-E742-9B84-73A25325319F}" type="pres">
      <dgm:prSet presAssocID="{E5BA97F2-6BAB-B048-ACD3-4F76E928709D}" presName="desBackupLeftNorm" presStyleCnt="0"/>
      <dgm:spPr/>
    </dgm:pt>
    <dgm:pt modelId="{B2F2735D-3684-4B44-B709-43D4E2E11A57}" type="pres">
      <dgm:prSet presAssocID="{E5BA97F2-6BAB-B048-ACD3-4F76E928709D}" presName="desComposite" presStyleCnt="0"/>
      <dgm:spPr/>
    </dgm:pt>
    <dgm:pt modelId="{D9F99A92-8FDD-B24D-9FE0-563DE3C856FA}" type="pres">
      <dgm:prSet presAssocID="{E5BA97F2-6BAB-B048-ACD3-4F76E928709D}" presName="desCircle" presStyleLbl="node1" presStyleIdx="5" presStyleCnt="11"/>
      <dgm:spPr>
        <a:ln>
          <a:noFill/>
        </a:ln>
      </dgm:spPr>
    </dgm:pt>
    <dgm:pt modelId="{4E513186-84A9-F64D-8EF9-3657E9FC0C26}" type="pres">
      <dgm:prSet presAssocID="{E5BA97F2-6BAB-B048-ACD3-4F76E928709D}" presName="chTx" presStyleLbl="revTx" presStyleIdx="12" presStyleCnt="26"/>
      <dgm:spPr/>
    </dgm:pt>
    <dgm:pt modelId="{0662B9F4-EE00-E44A-8C11-286415642805}" type="pres">
      <dgm:prSet presAssocID="{E5BA97F2-6BAB-B048-ACD3-4F76E928709D}" presName="desTx" presStyleLbl="revTx" presStyleIdx="13" presStyleCnt="26">
        <dgm:presLayoutVars>
          <dgm:bulletEnabled val="1"/>
        </dgm:presLayoutVars>
      </dgm:prSet>
      <dgm:spPr/>
    </dgm:pt>
    <dgm:pt modelId="{1611BD3F-712C-5946-9642-D8D33386912E}" type="pres">
      <dgm:prSet presAssocID="{E5BA97F2-6BAB-B048-ACD3-4F76E928709D}" presName="desBackupRightNorm" presStyleCnt="0"/>
      <dgm:spPr/>
    </dgm:pt>
    <dgm:pt modelId="{40EAC53E-D8AA-F145-AB0F-07E8E8DE308C}" type="pres">
      <dgm:prSet presAssocID="{7E118499-C0D5-AC44-9F66-E9D92C7E2E9C}" presName="desSpace" presStyleCnt="0"/>
      <dgm:spPr/>
    </dgm:pt>
    <dgm:pt modelId="{FAA6ED7E-745E-D140-8572-4A579E376128}" type="pres">
      <dgm:prSet presAssocID="{197EE7E1-DDC5-FD49-8BF5-C381033718A8}" presName="desBackupLeftNorm" presStyleCnt="0"/>
      <dgm:spPr/>
    </dgm:pt>
    <dgm:pt modelId="{727F58D8-90E6-A94E-AD2A-A8C70756E0A5}" type="pres">
      <dgm:prSet presAssocID="{197EE7E1-DDC5-FD49-8BF5-C381033718A8}" presName="desComposite" presStyleCnt="0"/>
      <dgm:spPr/>
    </dgm:pt>
    <dgm:pt modelId="{274BCAED-A766-9A40-BEB2-B60953361B53}" type="pres">
      <dgm:prSet presAssocID="{197EE7E1-DDC5-FD49-8BF5-C381033718A8}" presName="desCircle" presStyleLbl="node1" presStyleIdx="6" presStyleCnt="11"/>
      <dgm:spPr>
        <a:ln>
          <a:noFill/>
        </a:ln>
      </dgm:spPr>
    </dgm:pt>
    <dgm:pt modelId="{E6551083-359A-9445-8F11-4174E7CE0F60}" type="pres">
      <dgm:prSet presAssocID="{197EE7E1-DDC5-FD49-8BF5-C381033718A8}" presName="chTx" presStyleLbl="revTx" presStyleIdx="14" presStyleCnt="26"/>
      <dgm:spPr/>
    </dgm:pt>
    <dgm:pt modelId="{30870040-2A39-E643-AA26-AEFE4819BD5B}" type="pres">
      <dgm:prSet presAssocID="{197EE7E1-DDC5-FD49-8BF5-C381033718A8}" presName="desTx" presStyleLbl="revTx" presStyleIdx="15" presStyleCnt="26">
        <dgm:presLayoutVars>
          <dgm:bulletEnabled val="1"/>
        </dgm:presLayoutVars>
      </dgm:prSet>
      <dgm:spPr/>
    </dgm:pt>
    <dgm:pt modelId="{8CF6AACA-FDA9-724F-8A79-356C8FF909F5}" type="pres">
      <dgm:prSet presAssocID="{197EE7E1-DDC5-FD49-8BF5-C381033718A8}" presName="desBackupRightNorm" presStyleCnt="0"/>
      <dgm:spPr/>
    </dgm:pt>
    <dgm:pt modelId="{685883F6-AE2F-764F-A5CA-89D2B96E4820}" type="pres">
      <dgm:prSet presAssocID="{D6D1AA45-E24B-F240-ACD5-68B4B4F970B1}" presName="desSpace" presStyleCnt="0"/>
      <dgm:spPr/>
    </dgm:pt>
    <dgm:pt modelId="{EB5E94B7-0B7F-8E4E-92EB-19B5B3C35695}" type="pres">
      <dgm:prSet presAssocID="{B669AB38-6F21-AE4C-861F-8B6BF1E4B453}" presName="desBackupLeftNorm" presStyleCnt="0"/>
      <dgm:spPr/>
    </dgm:pt>
    <dgm:pt modelId="{199E3838-9AF4-0D49-B925-D252EC4A14DC}" type="pres">
      <dgm:prSet presAssocID="{B669AB38-6F21-AE4C-861F-8B6BF1E4B453}" presName="desComposite" presStyleCnt="0"/>
      <dgm:spPr/>
    </dgm:pt>
    <dgm:pt modelId="{B6C5721C-2DC1-BE48-BAC4-FAC8F6B74D42}" type="pres">
      <dgm:prSet presAssocID="{B669AB38-6F21-AE4C-861F-8B6BF1E4B453}" presName="desCircle" presStyleLbl="node1" presStyleIdx="7" presStyleCnt="11"/>
      <dgm:spPr>
        <a:ln>
          <a:noFill/>
        </a:ln>
      </dgm:spPr>
    </dgm:pt>
    <dgm:pt modelId="{08AE8062-E9D6-FE48-9CE2-21DD2E97A270}" type="pres">
      <dgm:prSet presAssocID="{B669AB38-6F21-AE4C-861F-8B6BF1E4B453}" presName="chTx" presStyleLbl="revTx" presStyleIdx="16" presStyleCnt="26"/>
      <dgm:spPr/>
    </dgm:pt>
    <dgm:pt modelId="{422B108A-79A8-B841-87C7-259F86F3058A}" type="pres">
      <dgm:prSet presAssocID="{B669AB38-6F21-AE4C-861F-8B6BF1E4B453}" presName="desTx" presStyleLbl="revTx" presStyleIdx="17" presStyleCnt="26">
        <dgm:presLayoutVars>
          <dgm:bulletEnabled val="1"/>
        </dgm:presLayoutVars>
      </dgm:prSet>
      <dgm:spPr/>
    </dgm:pt>
    <dgm:pt modelId="{E463EDFF-8A23-344D-B80F-F4D72D236DF2}" type="pres">
      <dgm:prSet presAssocID="{B669AB38-6F21-AE4C-861F-8B6BF1E4B453}" presName="desBackupRightNorm" presStyleCnt="0"/>
      <dgm:spPr/>
    </dgm:pt>
    <dgm:pt modelId="{87052377-AD16-CE4E-AEED-CCA32CE3AA0A}" type="pres">
      <dgm:prSet presAssocID="{60466315-0876-A845-9E7A-1C4FA7E63A77}" presName="desSpace" presStyleCnt="0"/>
      <dgm:spPr/>
    </dgm:pt>
    <dgm:pt modelId="{5DD1C0AE-BE76-2D45-B083-231003CD8593}" type="pres">
      <dgm:prSet presAssocID="{278D4C8C-B03A-794E-AF86-44F9A4F08571}" presName="parComposite" presStyleCnt="0"/>
      <dgm:spPr/>
    </dgm:pt>
    <dgm:pt modelId="{FBD8A05C-5AEE-AC4A-957B-D480AE4519AF}" type="pres">
      <dgm:prSet presAssocID="{278D4C8C-B03A-794E-AF86-44F9A4F08571}" presName="parBigCircle" presStyleLbl="node0" presStyleIdx="2" presStyleCnt="4"/>
      <dgm:spPr>
        <a:ln>
          <a:noFill/>
        </a:ln>
      </dgm:spPr>
    </dgm:pt>
    <dgm:pt modelId="{1D1CB0DB-4613-D24B-AC3C-4114B5CFA7E3}" type="pres">
      <dgm:prSet presAssocID="{278D4C8C-B03A-794E-AF86-44F9A4F08571}" presName="parTx" presStyleLbl="revTx" presStyleIdx="18" presStyleCnt="26"/>
      <dgm:spPr/>
    </dgm:pt>
    <dgm:pt modelId="{B5BFAA14-248B-BC45-A37C-660789578E22}" type="pres">
      <dgm:prSet presAssocID="{278D4C8C-B03A-794E-AF86-44F9A4F08571}" presName="bSpace" presStyleCnt="0"/>
      <dgm:spPr/>
    </dgm:pt>
    <dgm:pt modelId="{968AD8D5-5C2A-1A41-BD06-1F15B28AED00}" type="pres">
      <dgm:prSet presAssocID="{278D4C8C-B03A-794E-AF86-44F9A4F08571}" presName="parBackupNorm" presStyleCnt="0"/>
      <dgm:spPr/>
    </dgm:pt>
    <dgm:pt modelId="{66344159-51D7-CA40-86EB-C3E5294106D4}" type="pres">
      <dgm:prSet presAssocID="{D41D9DD0-C6E3-884C-9627-0169267F159B}" presName="parSpace" presStyleCnt="0"/>
      <dgm:spPr/>
    </dgm:pt>
    <dgm:pt modelId="{362DD368-868A-0945-8557-C53F18ACC253}" type="pres">
      <dgm:prSet presAssocID="{EF66069A-83EE-7E42-9193-5E7FC92124CD}" presName="desBackupLeftNorm" presStyleCnt="0"/>
      <dgm:spPr/>
    </dgm:pt>
    <dgm:pt modelId="{F77040F1-396E-D04B-BA30-FA7BE32B70BC}" type="pres">
      <dgm:prSet presAssocID="{EF66069A-83EE-7E42-9193-5E7FC92124CD}" presName="desComposite" presStyleCnt="0"/>
      <dgm:spPr/>
    </dgm:pt>
    <dgm:pt modelId="{3152878B-5405-7B4F-AD1E-109DE1AB611E}" type="pres">
      <dgm:prSet presAssocID="{EF66069A-83EE-7E42-9193-5E7FC92124CD}" presName="desCircle" presStyleLbl="node1" presStyleIdx="8" presStyleCnt="11"/>
      <dgm:spPr>
        <a:ln>
          <a:noFill/>
        </a:ln>
      </dgm:spPr>
    </dgm:pt>
    <dgm:pt modelId="{1F4B565F-D349-044A-AF38-35879307508C}" type="pres">
      <dgm:prSet presAssocID="{EF66069A-83EE-7E42-9193-5E7FC92124CD}" presName="chTx" presStyleLbl="revTx" presStyleIdx="19" presStyleCnt="26"/>
      <dgm:spPr/>
    </dgm:pt>
    <dgm:pt modelId="{A0F5F881-69B1-4744-A54B-78A1430F67D6}" type="pres">
      <dgm:prSet presAssocID="{EF66069A-83EE-7E42-9193-5E7FC92124CD}" presName="desTx" presStyleLbl="revTx" presStyleIdx="20" presStyleCnt="26">
        <dgm:presLayoutVars>
          <dgm:bulletEnabled val="1"/>
        </dgm:presLayoutVars>
      </dgm:prSet>
      <dgm:spPr/>
    </dgm:pt>
    <dgm:pt modelId="{4B704AF1-DE2C-9342-BAF0-4A18897F7C53}" type="pres">
      <dgm:prSet presAssocID="{EF66069A-83EE-7E42-9193-5E7FC92124CD}" presName="desBackupRightNorm" presStyleCnt="0"/>
      <dgm:spPr/>
    </dgm:pt>
    <dgm:pt modelId="{D887C40A-48D1-6547-A222-DE6DEEA07B38}" type="pres">
      <dgm:prSet presAssocID="{F36E34E6-C2BE-7745-B5BE-2281F660ED02}" presName="desSpace" presStyleCnt="0"/>
      <dgm:spPr/>
    </dgm:pt>
    <dgm:pt modelId="{369AD98F-8296-FD41-AD77-87C8C1F8E357}" type="pres">
      <dgm:prSet presAssocID="{9A4ACA79-D62F-B444-B49E-E1BDA115E87A}" presName="desBackupLeftNorm" presStyleCnt="0"/>
      <dgm:spPr/>
    </dgm:pt>
    <dgm:pt modelId="{14B8F738-AF79-9B40-8C6E-7EADB8DFD298}" type="pres">
      <dgm:prSet presAssocID="{9A4ACA79-D62F-B444-B49E-E1BDA115E87A}" presName="desComposite" presStyleCnt="0"/>
      <dgm:spPr/>
    </dgm:pt>
    <dgm:pt modelId="{F5E9A241-F326-CD45-947A-C9ABF550DB92}" type="pres">
      <dgm:prSet presAssocID="{9A4ACA79-D62F-B444-B49E-E1BDA115E87A}" presName="desCircle" presStyleLbl="node1" presStyleIdx="9" presStyleCnt="11"/>
      <dgm:spPr>
        <a:ln>
          <a:noFill/>
        </a:ln>
      </dgm:spPr>
    </dgm:pt>
    <dgm:pt modelId="{CD991D6F-6D15-9F48-8BF0-46A8A098CD30}" type="pres">
      <dgm:prSet presAssocID="{9A4ACA79-D62F-B444-B49E-E1BDA115E87A}" presName="chTx" presStyleLbl="revTx" presStyleIdx="21" presStyleCnt="26"/>
      <dgm:spPr/>
    </dgm:pt>
    <dgm:pt modelId="{CAAA47E6-EA98-AB4F-907D-0C2E7B04E9C0}" type="pres">
      <dgm:prSet presAssocID="{9A4ACA79-D62F-B444-B49E-E1BDA115E87A}" presName="desTx" presStyleLbl="revTx" presStyleIdx="22" presStyleCnt="26">
        <dgm:presLayoutVars>
          <dgm:bulletEnabled val="1"/>
        </dgm:presLayoutVars>
      </dgm:prSet>
      <dgm:spPr/>
    </dgm:pt>
    <dgm:pt modelId="{5F3CBDAD-BAC5-1648-BED5-D0F5BB75885D}" type="pres">
      <dgm:prSet presAssocID="{9A4ACA79-D62F-B444-B49E-E1BDA115E87A}" presName="desBackupRightNorm" presStyleCnt="0"/>
      <dgm:spPr/>
    </dgm:pt>
    <dgm:pt modelId="{517F516E-48AE-AA4E-B434-AB1B220AE006}" type="pres">
      <dgm:prSet presAssocID="{B53CF791-8305-A641-BD25-0A76FE54EDB4}" presName="desSpace" presStyleCnt="0"/>
      <dgm:spPr/>
    </dgm:pt>
    <dgm:pt modelId="{7AFE5F3A-F379-9F4C-9B64-F407982D75F6}" type="pres">
      <dgm:prSet presAssocID="{14944642-B57C-984F-8526-ADE71E37E31E}" presName="desBackupLeftNorm" presStyleCnt="0"/>
      <dgm:spPr/>
    </dgm:pt>
    <dgm:pt modelId="{6EE4772C-DB14-704D-9D61-D0F9CADDC689}" type="pres">
      <dgm:prSet presAssocID="{14944642-B57C-984F-8526-ADE71E37E31E}" presName="desComposite" presStyleCnt="0"/>
      <dgm:spPr/>
    </dgm:pt>
    <dgm:pt modelId="{17D5B52B-442C-C845-B4B7-223A291DE8EF}" type="pres">
      <dgm:prSet presAssocID="{14944642-B57C-984F-8526-ADE71E37E31E}" presName="desCircle" presStyleLbl="node1" presStyleIdx="10" presStyleCnt="11"/>
      <dgm:spPr>
        <a:ln>
          <a:noFill/>
        </a:ln>
      </dgm:spPr>
    </dgm:pt>
    <dgm:pt modelId="{43FD0F09-3C20-E142-8D5A-1E21B771D605}" type="pres">
      <dgm:prSet presAssocID="{14944642-B57C-984F-8526-ADE71E37E31E}" presName="chTx" presStyleLbl="revTx" presStyleIdx="23" presStyleCnt="26"/>
      <dgm:spPr/>
    </dgm:pt>
    <dgm:pt modelId="{701B6C77-83B0-DD43-BC18-BCE17D02A2F9}" type="pres">
      <dgm:prSet presAssocID="{14944642-B57C-984F-8526-ADE71E37E31E}" presName="desTx" presStyleLbl="revTx" presStyleIdx="24" presStyleCnt="26">
        <dgm:presLayoutVars>
          <dgm:bulletEnabled val="1"/>
        </dgm:presLayoutVars>
      </dgm:prSet>
      <dgm:spPr/>
    </dgm:pt>
    <dgm:pt modelId="{4698E762-0579-B049-945C-FB1A44147707}" type="pres">
      <dgm:prSet presAssocID="{14944642-B57C-984F-8526-ADE71E37E31E}" presName="desBackupRightNorm" presStyleCnt="0"/>
      <dgm:spPr/>
    </dgm:pt>
    <dgm:pt modelId="{BF87B75B-E199-D047-91A3-AD73A1F6358D}" type="pres">
      <dgm:prSet presAssocID="{F648C269-EB7C-7948-9496-0FDE3349B05B}" presName="desSpace" presStyleCnt="0"/>
      <dgm:spPr/>
    </dgm:pt>
    <dgm:pt modelId="{AA67CF4C-7F74-074A-9AC7-FFA3EA7F4CF3}" type="pres">
      <dgm:prSet presAssocID="{A555F2AC-B0D0-2347-8ADC-92A2285CE409}" presName="parComposite" presStyleCnt="0"/>
      <dgm:spPr/>
    </dgm:pt>
    <dgm:pt modelId="{757C2711-9FE4-2746-9440-1360A3DC0BB4}" type="pres">
      <dgm:prSet presAssocID="{A555F2AC-B0D0-2347-8ADC-92A2285CE409}" presName="parBigCircle" presStyleLbl="node0" presStyleIdx="3" presStyleCnt="4"/>
      <dgm:spPr>
        <a:ln>
          <a:noFill/>
        </a:ln>
      </dgm:spPr>
    </dgm:pt>
    <dgm:pt modelId="{D71C2570-F915-F548-A954-5C1044795528}" type="pres">
      <dgm:prSet presAssocID="{A555F2AC-B0D0-2347-8ADC-92A2285CE409}" presName="parTx" presStyleLbl="revTx" presStyleIdx="25" presStyleCnt="26"/>
      <dgm:spPr/>
    </dgm:pt>
    <dgm:pt modelId="{7D0F9BC6-4D07-8A4E-A26F-8B3984285336}" type="pres">
      <dgm:prSet presAssocID="{A555F2AC-B0D0-2347-8ADC-92A2285CE409}" presName="bSpace" presStyleCnt="0"/>
      <dgm:spPr/>
    </dgm:pt>
    <dgm:pt modelId="{D5D9E389-C60F-B741-894B-4A85F1749117}" type="pres">
      <dgm:prSet presAssocID="{A555F2AC-B0D0-2347-8ADC-92A2285CE409}" presName="parBackupNorm" presStyleCnt="0"/>
      <dgm:spPr/>
    </dgm:pt>
    <dgm:pt modelId="{FF17B660-A766-DD44-85BC-8D7BDD93CC19}" type="pres">
      <dgm:prSet presAssocID="{A28F5929-F636-4F47-8FC6-4008489352A1}" presName="parSpace" presStyleCnt="0"/>
      <dgm:spPr/>
    </dgm:pt>
  </dgm:ptLst>
  <dgm:cxnLst>
    <dgm:cxn modelId="{EC706A00-7BDF-D344-8E83-87C8366AB1D6}" type="presOf" srcId="{197EE7E1-DDC5-FD49-8BF5-C381033718A8}" destId="{E6551083-359A-9445-8F11-4174E7CE0F60}" srcOrd="0" destOrd="0" presId="urn:microsoft.com/office/officeart/2008/layout/CircleAccentTimeline"/>
    <dgm:cxn modelId="{E72B9E00-ACB5-8F4A-92AB-7439CAB25A5C}" srcId="{F7F9A2E7-C75C-FA4D-96D5-12DF70A1A6EA}" destId="{A620D40F-2684-0E43-B06B-B956CEB3E098}" srcOrd="1" destOrd="0" parTransId="{6B35C1B5-228A-FE4A-A974-D42C620E788E}" sibTransId="{434524DD-7CD7-4347-A7B0-FD676778CFA2}"/>
    <dgm:cxn modelId="{5E75B206-F7E1-B043-AF6C-27D88CB34C6F}" srcId="{A620D40F-2684-0E43-B06B-B956CEB3E098}" destId="{B669AB38-6F21-AE4C-861F-8B6BF1E4B453}" srcOrd="3" destOrd="0" parTransId="{508B386F-467B-334C-AC44-648957420BB7}" sibTransId="{60466315-0876-A845-9E7A-1C4FA7E63A77}"/>
    <dgm:cxn modelId="{10D6670E-A23E-1345-BA7F-2B75AE4130BC}" type="presOf" srcId="{B669AB38-6F21-AE4C-861F-8B6BF1E4B453}" destId="{08AE8062-E9D6-FE48-9CE2-21DD2E97A270}" srcOrd="0" destOrd="0" presId="urn:microsoft.com/office/officeart/2008/layout/CircleAccentTimeline"/>
    <dgm:cxn modelId="{218E3A2B-7D5D-924C-AAE3-6E59BB9FB273}" type="presOf" srcId="{F7F9A2E7-C75C-FA4D-96D5-12DF70A1A6EA}" destId="{29D31243-5551-8F48-B54E-CA77CD875A45}" srcOrd="0" destOrd="0" presId="urn:microsoft.com/office/officeart/2008/layout/CircleAccentTimeline"/>
    <dgm:cxn modelId="{06576930-499C-B443-BD94-10A38BE1C68A}" srcId="{278D4C8C-B03A-794E-AF86-44F9A4F08571}" destId="{EF66069A-83EE-7E42-9193-5E7FC92124CD}" srcOrd="0" destOrd="0" parTransId="{92CED5F0-6864-7F45-A529-ACB367A5224F}" sibTransId="{F36E34E6-C2BE-7745-B5BE-2281F660ED02}"/>
    <dgm:cxn modelId="{C109C738-916D-3F41-A3E3-AE81DB179AD5}" type="presOf" srcId="{9A4ACA79-D62F-B444-B49E-E1BDA115E87A}" destId="{CD991D6F-6D15-9F48-8BF0-46A8A098CD30}" srcOrd="0" destOrd="0" presId="urn:microsoft.com/office/officeart/2008/layout/CircleAccentTimeline"/>
    <dgm:cxn modelId="{6573175B-44D9-CD48-ABD3-E65517B31370}" srcId="{447D17B8-B10B-574F-8B29-0999433E40AB}" destId="{CC38F427-5D74-0444-9DBB-9DA32D5ED186}" srcOrd="2" destOrd="0" parTransId="{40A89B0D-A50D-EA40-BA3F-6A2D0D1B8EF3}" sibTransId="{CF3BA9DB-5564-204F-BFFA-B36BA1EE49E3}"/>
    <dgm:cxn modelId="{7C67CF61-1EB4-2540-900A-112EC04BFC8E}" type="presOf" srcId="{72835158-323A-5343-BD21-84701CF4F770}" destId="{F8CAE266-E65F-B84C-81C2-6FC5D45F914F}" srcOrd="0" destOrd="0" presId="urn:microsoft.com/office/officeart/2008/layout/CircleAccentTimeline"/>
    <dgm:cxn modelId="{0814FD6D-F101-3F4B-9732-D33F621C5375}" srcId="{A620D40F-2684-0E43-B06B-B956CEB3E098}" destId="{197EE7E1-DDC5-FD49-8BF5-C381033718A8}" srcOrd="2" destOrd="0" parTransId="{4A8DA637-33E0-1044-BAC0-23335E109B75}" sibTransId="{D6D1AA45-E24B-F240-ACD5-68B4B4F970B1}"/>
    <dgm:cxn modelId="{FA6F1E6F-BC23-8141-934D-3C8EF5C77770}" type="presOf" srcId="{49E6E378-31DC-204B-9DF3-31253FF7F349}" destId="{0F66B171-31D5-E049-A1C9-B71A836AAA36}" srcOrd="0" destOrd="0" presId="urn:microsoft.com/office/officeart/2008/layout/CircleAccentTimeline"/>
    <dgm:cxn modelId="{50FB8871-B41F-EE47-8243-32B7A3AEC851}" type="presOf" srcId="{278D4C8C-B03A-794E-AF86-44F9A4F08571}" destId="{1D1CB0DB-4613-D24B-AC3C-4114B5CFA7E3}" srcOrd="0" destOrd="0" presId="urn:microsoft.com/office/officeart/2008/layout/CircleAccentTimeline"/>
    <dgm:cxn modelId="{FEA0BD75-54CE-DC44-B195-D3FF6A450BA1}" type="presOf" srcId="{A620D40F-2684-0E43-B06B-B956CEB3E098}" destId="{5E2AB652-0866-F046-A258-62480F236CE7}" srcOrd="0" destOrd="0" presId="urn:microsoft.com/office/officeart/2008/layout/CircleAccentTimeline"/>
    <dgm:cxn modelId="{7BF13B7B-36BB-8443-98AF-1239B9A13AEA}" type="presOf" srcId="{A555F2AC-B0D0-2347-8ADC-92A2285CE409}" destId="{D71C2570-F915-F548-A954-5C1044795528}" srcOrd="0" destOrd="0" presId="urn:microsoft.com/office/officeart/2008/layout/CircleAccentTimeline"/>
    <dgm:cxn modelId="{68C2CA7E-0956-A94F-BFEC-8C9E4134BFC0}" type="presOf" srcId="{3FA3CAC6-60FE-A148-A32F-17489C8FEEF0}" destId="{36569525-CC7D-F846-ABF3-3544B7498BAA}" srcOrd="0" destOrd="0" presId="urn:microsoft.com/office/officeart/2008/layout/CircleAccentTimeline"/>
    <dgm:cxn modelId="{66D73785-ACB0-2847-B25B-DE00762A8749}" srcId="{278D4C8C-B03A-794E-AF86-44F9A4F08571}" destId="{9A4ACA79-D62F-B444-B49E-E1BDA115E87A}" srcOrd="1" destOrd="0" parTransId="{97CA3D1A-DBF5-F04A-BC71-A5BA23EB28B4}" sibTransId="{B53CF791-8305-A641-BD25-0A76FE54EDB4}"/>
    <dgm:cxn modelId="{713E5888-A8FF-774A-A7E2-645854968624}" type="presOf" srcId="{361B4063-A9A1-AD42-9531-2D5133B77413}" destId="{E839B745-621E-2440-BA51-E7A907C5D790}" srcOrd="0" destOrd="0" presId="urn:microsoft.com/office/officeart/2008/layout/CircleAccentTimeline"/>
    <dgm:cxn modelId="{0BC82E97-DB5B-B649-9CE6-EDFB0B331E2E}" srcId="{447D17B8-B10B-574F-8B29-0999433E40AB}" destId="{72835158-323A-5343-BD21-84701CF4F770}" srcOrd="1" destOrd="0" parTransId="{6810EF05-72AB-FE4E-9BE8-3A6C7AA79874}" sibTransId="{EF79073F-38DE-4B4F-8489-DEF8877EC2C2}"/>
    <dgm:cxn modelId="{B07734A3-1938-1A45-BE01-43DC2E5C0216}" srcId="{F7F9A2E7-C75C-FA4D-96D5-12DF70A1A6EA}" destId="{447D17B8-B10B-574F-8B29-0999433E40AB}" srcOrd="0" destOrd="0" parTransId="{AD5643AB-D520-7945-9885-C7770768B65E}" sibTransId="{B3CEE7E2-104C-3043-ACC3-F317E7DBD0BD}"/>
    <dgm:cxn modelId="{218D32AC-CB91-AA4A-B887-165E7EDB5E67}" type="presOf" srcId="{447D17B8-B10B-574F-8B29-0999433E40AB}" destId="{9A9FAEC6-C650-5D48-AD52-CE4E63B453BB}" srcOrd="0" destOrd="0" presId="urn:microsoft.com/office/officeart/2008/layout/CircleAccentTimeline"/>
    <dgm:cxn modelId="{8AC563B1-1BB6-BF4E-B94F-B42B5E449A2B}" type="presOf" srcId="{EF66069A-83EE-7E42-9193-5E7FC92124CD}" destId="{1F4B565F-D349-044A-AF38-35879307508C}" srcOrd="0" destOrd="0" presId="urn:microsoft.com/office/officeart/2008/layout/CircleAccentTimeline"/>
    <dgm:cxn modelId="{9A28B0CA-D4B4-CF4A-A57C-ECE093952576}" srcId="{F7F9A2E7-C75C-FA4D-96D5-12DF70A1A6EA}" destId="{278D4C8C-B03A-794E-AF86-44F9A4F08571}" srcOrd="2" destOrd="0" parTransId="{DB36B49C-CC93-A84A-801B-2D0DFA943D50}" sibTransId="{D41D9DD0-C6E3-884C-9627-0169267F159B}"/>
    <dgm:cxn modelId="{57581CD5-5467-614E-B2C7-B451D08BBC5C}" srcId="{F7F9A2E7-C75C-FA4D-96D5-12DF70A1A6EA}" destId="{A555F2AC-B0D0-2347-8ADC-92A2285CE409}" srcOrd="3" destOrd="0" parTransId="{9A5D0B93-A585-3944-93C9-C6138C4B4A35}" sibTransId="{A28F5929-F636-4F47-8FC6-4008489352A1}"/>
    <dgm:cxn modelId="{5927A7D7-7F60-9B4A-82D4-C98274BC1535}" type="presOf" srcId="{CC38F427-5D74-0444-9DBB-9DA32D5ED186}" destId="{218A1FFF-4C90-0641-935C-475955721063}" srcOrd="0" destOrd="0" presId="urn:microsoft.com/office/officeart/2008/layout/CircleAccentTimeline"/>
    <dgm:cxn modelId="{05A86AD8-BC47-414D-9F35-5063A97D7D30}" srcId="{A620D40F-2684-0E43-B06B-B956CEB3E098}" destId="{3FA3CAC6-60FE-A148-A32F-17489C8FEEF0}" srcOrd="0" destOrd="0" parTransId="{4F49CB9A-C651-A543-A415-F347680F7E5D}" sibTransId="{E6925E25-6668-6641-9A3C-7B6CB47787D6}"/>
    <dgm:cxn modelId="{698D9FD8-5472-EF4A-8B1F-A166A354A0B9}" srcId="{A620D40F-2684-0E43-B06B-B956CEB3E098}" destId="{E5BA97F2-6BAB-B048-ACD3-4F76E928709D}" srcOrd="1" destOrd="0" parTransId="{A594CFA3-7854-674A-A248-AED0ADDDC4D1}" sibTransId="{7E118499-C0D5-AC44-9F66-E9D92C7E2E9C}"/>
    <dgm:cxn modelId="{B96AA2E1-DF1F-F349-8203-E4BF4996CF44}" srcId="{278D4C8C-B03A-794E-AF86-44F9A4F08571}" destId="{14944642-B57C-984F-8526-ADE71E37E31E}" srcOrd="2" destOrd="0" parTransId="{5B938908-A636-9348-A817-27794118727D}" sibTransId="{F648C269-EB7C-7948-9496-0FDE3349B05B}"/>
    <dgm:cxn modelId="{883378E7-F1C2-F941-A3DC-5EE7EC2D49DD}" type="presOf" srcId="{E5BA97F2-6BAB-B048-ACD3-4F76E928709D}" destId="{4E513186-84A9-F64D-8EF9-3657E9FC0C26}" srcOrd="0" destOrd="0" presId="urn:microsoft.com/office/officeart/2008/layout/CircleAccentTimeline"/>
    <dgm:cxn modelId="{7984DDE8-489A-2843-A8A2-DA2910B9210C}" srcId="{447D17B8-B10B-574F-8B29-0999433E40AB}" destId="{49E6E378-31DC-204B-9DF3-31253FF7F349}" srcOrd="0" destOrd="0" parTransId="{C87940C8-D5DF-924B-AE18-865996A22741}" sibTransId="{9A4A88C9-2957-3440-8475-FD549EA711FF}"/>
    <dgm:cxn modelId="{D50B1EF2-AE62-C04B-9FDA-26DF34CB521B}" type="presOf" srcId="{14944642-B57C-984F-8526-ADE71E37E31E}" destId="{43FD0F09-3C20-E142-8D5A-1E21B771D605}" srcOrd="0" destOrd="0" presId="urn:microsoft.com/office/officeart/2008/layout/CircleAccentTimeline"/>
    <dgm:cxn modelId="{CB8544F2-57C2-A842-92F3-E801FD03D1E3}" srcId="{447D17B8-B10B-574F-8B29-0999433E40AB}" destId="{361B4063-A9A1-AD42-9531-2D5133B77413}" srcOrd="3" destOrd="0" parTransId="{B1541AA7-B114-8340-A05B-E37652019515}" sibTransId="{D93DF379-8344-0B45-A2FC-1185C69A9916}"/>
    <dgm:cxn modelId="{6EDC8568-16BB-EC4C-91B6-AACD6E1D1397}" type="presParOf" srcId="{29D31243-5551-8F48-B54E-CA77CD875A45}" destId="{520466FE-A938-B243-B8F3-DC956E28206B}" srcOrd="0" destOrd="0" presId="urn:microsoft.com/office/officeart/2008/layout/CircleAccentTimeline"/>
    <dgm:cxn modelId="{3A4EAD7B-D911-3A43-BB5A-70D509E42FAA}" type="presParOf" srcId="{520466FE-A938-B243-B8F3-DC956E28206B}" destId="{167D12B0-D5C9-EA42-864D-4347BA3D87E8}" srcOrd="0" destOrd="0" presId="urn:microsoft.com/office/officeart/2008/layout/CircleAccentTimeline"/>
    <dgm:cxn modelId="{A4EFBADA-DB8B-A144-BA58-882B9ED06261}" type="presParOf" srcId="{520466FE-A938-B243-B8F3-DC956E28206B}" destId="{9A9FAEC6-C650-5D48-AD52-CE4E63B453BB}" srcOrd="1" destOrd="0" presId="urn:microsoft.com/office/officeart/2008/layout/CircleAccentTimeline"/>
    <dgm:cxn modelId="{55FFABDB-5F98-D343-9E84-78CAE7E8C776}" type="presParOf" srcId="{520466FE-A938-B243-B8F3-DC956E28206B}" destId="{87524386-B758-F241-99A8-A149414C271E}" srcOrd="2" destOrd="0" presId="urn:microsoft.com/office/officeart/2008/layout/CircleAccentTimeline"/>
    <dgm:cxn modelId="{2635E046-99DE-7449-BEC3-E01D8F9965C3}" type="presParOf" srcId="{29D31243-5551-8F48-B54E-CA77CD875A45}" destId="{3E803D01-72D8-DE4B-8838-92E3D3C25C82}" srcOrd="1" destOrd="0" presId="urn:microsoft.com/office/officeart/2008/layout/CircleAccentTimeline"/>
    <dgm:cxn modelId="{F0C57B26-26D1-4C49-B918-F0BA744C9389}" type="presParOf" srcId="{29D31243-5551-8F48-B54E-CA77CD875A45}" destId="{921922C2-37A4-F846-A74E-32968F00449D}" srcOrd="2" destOrd="0" presId="urn:microsoft.com/office/officeart/2008/layout/CircleAccentTimeline"/>
    <dgm:cxn modelId="{73B0B8D0-FC91-D145-8540-D6E70F97C929}" type="presParOf" srcId="{29D31243-5551-8F48-B54E-CA77CD875A45}" destId="{5ACE7A5B-8B99-8A4B-964F-6952EF8E70CA}" srcOrd="3" destOrd="0" presId="urn:microsoft.com/office/officeart/2008/layout/CircleAccentTimeline"/>
    <dgm:cxn modelId="{DE3FEE3A-6D97-D540-A759-0EB2F6830B99}" type="presParOf" srcId="{29D31243-5551-8F48-B54E-CA77CD875A45}" destId="{D6880FA9-8446-1F4C-9B17-CE89A66FA8F5}" srcOrd="4" destOrd="0" presId="urn:microsoft.com/office/officeart/2008/layout/CircleAccentTimeline"/>
    <dgm:cxn modelId="{EBA08BA5-2F5C-ED46-B013-8BC0EF7EEB65}" type="presParOf" srcId="{D6880FA9-8446-1F4C-9B17-CE89A66FA8F5}" destId="{FFBFB94B-2D89-D44D-815F-FFCC80B9F83D}" srcOrd="0" destOrd="0" presId="urn:microsoft.com/office/officeart/2008/layout/CircleAccentTimeline"/>
    <dgm:cxn modelId="{41525AC5-3597-4242-9AA7-9C943C0C3967}" type="presParOf" srcId="{D6880FA9-8446-1F4C-9B17-CE89A66FA8F5}" destId="{0F66B171-31D5-E049-A1C9-B71A836AAA36}" srcOrd="1" destOrd="0" presId="urn:microsoft.com/office/officeart/2008/layout/CircleAccentTimeline"/>
    <dgm:cxn modelId="{5F9F85EB-344A-C44A-8A33-9B9BABBAC3EB}" type="presParOf" srcId="{D6880FA9-8446-1F4C-9B17-CE89A66FA8F5}" destId="{C192D65F-3427-164A-A059-FC670A9A0664}" srcOrd="2" destOrd="0" presId="urn:microsoft.com/office/officeart/2008/layout/CircleAccentTimeline"/>
    <dgm:cxn modelId="{3C954125-6351-5F45-A965-5FCF16805F96}" type="presParOf" srcId="{29D31243-5551-8F48-B54E-CA77CD875A45}" destId="{04229665-7A61-FD4B-BBA0-569945EB2D5A}" srcOrd="5" destOrd="0" presId="urn:microsoft.com/office/officeart/2008/layout/CircleAccentTimeline"/>
    <dgm:cxn modelId="{30FC6150-27EA-4F42-8DCF-56B6619B9775}" type="presParOf" srcId="{29D31243-5551-8F48-B54E-CA77CD875A45}" destId="{E4268406-5FEB-3C47-8C8F-056F2864CCCF}" srcOrd="6" destOrd="0" presId="urn:microsoft.com/office/officeart/2008/layout/CircleAccentTimeline"/>
    <dgm:cxn modelId="{2F99C60C-0772-EA49-90A0-637E968B300D}" type="presParOf" srcId="{29D31243-5551-8F48-B54E-CA77CD875A45}" destId="{39D4DEFE-0FBE-DD42-BA46-13456D79F100}" srcOrd="7" destOrd="0" presId="urn:microsoft.com/office/officeart/2008/layout/CircleAccentTimeline"/>
    <dgm:cxn modelId="{FDE631AC-BDB3-6243-8C15-5466CC1F1CDF}" type="presParOf" srcId="{29D31243-5551-8F48-B54E-CA77CD875A45}" destId="{59811C23-E7A9-2242-B493-BE3253067C77}" srcOrd="8" destOrd="0" presId="urn:microsoft.com/office/officeart/2008/layout/CircleAccentTimeline"/>
    <dgm:cxn modelId="{2E1D795A-2533-8944-BAAA-DEEBA3743C51}" type="presParOf" srcId="{59811C23-E7A9-2242-B493-BE3253067C77}" destId="{0E0554A6-C2AB-9A4A-A186-ABA65534C1B3}" srcOrd="0" destOrd="0" presId="urn:microsoft.com/office/officeart/2008/layout/CircleAccentTimeline"/>
    <dgm:cxn modelId="{E334BB72-3EE5-1A41-B1C6-325D7758B6E9}" type="presParOf" srcId="{59811C23-E7A9-2242-B493-BE3253067C77}" destId="{F8CAE266-E65F-B84C-81C2-6FC5D45F914F}" srcOrd="1" destOrd="0" presId="urn:microsoft.com/office/officeart/2008/layout/CircleAccentTimeline"/>
    <dgm:cxn modelId="{AED43D63-5038-8345-B859-ADCB61E9605D}" type="presParOf" srcId="{59811C23-E7A9-2242-B493-BE3253067C77}" destId="{BADD74CB-9D37-FA45-91A3-9F48A8AE4AB9}" srcOrd="2" destOrd="0" presId="urn:microsoft.com/office/officeart/2008/layout/CircleAccentTimeline"/>
    <dgm:cxn modelId="{6CACFE9E-84F1-134A-B78E-56EE0CE210A4}" type="presParOf" srcId="{29D31243-5551-8F48-B54E-CA77CD875A45}" destId="{F62B9EA8-1EE7-8D40-8983-0BD7D0EF66D5}" srcOrd="9" destOrd="0" presId="urn:microsoft.com/office/officeart/2008/layout/CircleAccentTimeline"/>
    <dgm:cxn modelId="{11FBB97B-68BA-844C-995A-414FAE60AE71}" type="presParOf" srcId="{29D31243-5551-8F48-B54E-CA77CD875A45}" destId="{D093FCCD-EA8C-EA4C-88B0-A771075506A5}" srcOrd="10" destOrd="0" presId="urn:microsoft.com/office/officeart/2008/layout/CircleAccentTimeline"/>
    <dgm:cxn modelId="{E101E17F-1A82-AF49-A8AE-4CE56E59F537}" type="presParOf" srcId="{29D31243-5551-8F48-B54E-CA77CD875A45}" destId="{858C10F1-E99C-3E47-A269-2B863CBB3AD8}" srcOrd="11" destOrd="0" presId="urn:microsoft.com/office/officeart/2008/layout/CircleAccentTimeline"/>
    <dgm:cxn modelId="{BA1081F3-F142-9749-AC0D-5567201C4787}" type="presParOf" srcId="{29D31243-5551-8F48-B54E-CA77CD875A45}" destId="{1AFCEFF7-93D6-5B4F-B684-706834F90B35}" srcOrd="12" destOrd="0" presId="urn:microsoft.com/office/officeart/2008/layout/CircleAccentTimeline"/>
    <dgm:cxn modelId="{EE3F4DDA-8151-F94E-B811-57134E1ACA25}" type="presParOf" srcId="{1AFCEFF7-93D6-5B4F-B684-706834F90B35}" destId="{D1A1F036-E65C-E948-8699-60DE87565748}" srcOrd="0" destOrd="0" presId="urn:microsoft.com/office/officeart/2008/layout/CircleAccentTimeline"/>
    <dgm:cxn modelId="{B35A4B24-2006-F74E-9BAF-B33A1E43584F}" type="presParOf" srcId="{1AFCEFF7-93D6-5B4F-B684-706834F90B35}" destId="{218A1FFF-4C90-0641-935C-475955721063}" srcOrd="1" destOrd="0" presId="urn:microsoft.com/office/officeart/2008/layout/CircleAccentTimeline"/>
    <dgm:cxn modelId="{1888D769-2D15-884C-8629-689A90CBF2A6}" type="presParOf" srcId="{1AFCEFF7-93D6-5B4F-B684-706834F90B35}" destId="{E464FC22-3AEA-5F4F-B33C-69F3EC2AC304}" srcOrd="2" destOrd="0" presId="urn:microsoft.com/office/officeart/2008/layout/CircleAccentTimeline"/>
    <dgm:cxn modelId="{4E105065-C6CE-2D43-9007-9AB6F5161D5F}" type="presParOf" srcId="{29D31243-5551-8F48-B54E-CA77CD875A45}" destId="{CB571899-2A50-B94A-806A-0EE1C59C656A}" srcOrd="13" destOrd="0" presId="urn:microsoft.com/office/officeart/2008/layout/CircleAccentTimeline"/>
    <dgm:cxn modelId="{8D5B1040-870F-A241-8839-F624DC71088D}" type="presParOf" srcId="{29D31243-5551-8F48-B54E-CA77CD875A45}" destId="{21467F43-76EB-BC40-B00D-58D301BAF57E}" srcOrd="14" destOrd="0" presId="urn:microsoft.com/office/officeart/2008/layout/CircleAccentTimeline"/>
    <dgm:cxn modelId="{C45F542E-5051-DE4F-BABD-2C76B27C60F5}" type="presParOf" srcId="{29D31243-5551-8F48-B54E-CA77CD875A45}" destId="{4CBE72B3-30D3-6440-B0A6-53204710C3D9}" srcOrd="15" destOrd="0" presId="urn:microsoft.com/office/officeart/2008/layout/CircleAccentTimeline"/>
    <dgm:cxn modelId="{2F187385-7348-964B-B86D-B43C0AB7AEEF}" type="presParOf" srcId="{29D31243-5551-8F48-B54E-CA77CD875A45}" destId="{9669B6EF-3392-604B-923F-CA090E895BA7}" srcOrd="16" destOrd="0" presId="urn:microsoft.com/office/officeart/2008/layout/CircleAccentTimeline"/>
    <dgm:cxn modelId="{0F2CD5EA-1D1D-0845-9B4B-2EC097AF11F3}" type="presParOf" srcId="{9669B6EF-3392-604B-923F-CA090E895BA7}" destId="{54BC1347-01BE-494D-8B62-8FC63E75CA06}" srcOrd="0" destOrd="0" presId="urn:microsoft.com/office/officeart/2008/layout/CircleAccentTimeline"/>
    <dgm:cxn modelId="{BDA24C40-3244-9542-A8BE-1DD4192CBC2B}" type="presParOf" srcId="{9669B6EF-3392-604B-923F-CA090E895BA7}" destId="{E839B745-621E-2440-BA51-E7A907C5D790}" srcOrd="1" destOrd="0" presId="urn:microsoft.com/office/officeart/2008/layout/CircleAccentTimeline"/>
    <dgm:cxn modelId="{5FAAC0C0-3FD5-8247-9178-BB5395CE9FD2}" type="presParOf" srcId="{9669B6EF-3392-604B-923F-CA090E895BA7}" destId="{AB98E0C4-CE91-CC43-B32D-658141633D18}" srcOrd="2" destOrd="0" presId="urn:microsoft.com/office/officeart/2008/layout/CircleAccentTimeline"/>
    <dgm:cxn modelId="{18C2BECF-4139-D645-99EA-310588B744FC}" type="presParOf" srcId="{29D31243-5551-8F48-B54E-CA77CD875A45}" destId="{0D555E2F-3D9E-8D40-A462-BDBF247028C3}" srcOrd="17" destOrd="0" presId="urn:microsoft.com/office/officeart/2008/layout/CircleAccentTimeline"/>
    <dgm:cxn modelId="{183DD481-7A56-8240-A7A4-D3706BC78255}" type="presParOf" srcId="{29D31243-5551-8F48-B54E-CA77CD875A45}" destId="{661217B5-9DD5-B349-91EF-79A438015804}" srcOrd="18" destOrd="0" presId="urn:microsoft.com/office/officeart/2008/layout/CircleAccentTimeline"/>
    <dgm:cxn modelId="{7959C4C7-6A37-3445-BD39-A7B9BF0E0364}" type="presParOf" srcId="{29D31243-5551-8F48-B54E-CA77CD875A45}" destId="{9B1BF8A5-7A41-BF45-B414-CA9F27AC87FB}" srcOrd="19" destOrd="0" presId="urn:microsoft.com/office/officeart/2008/layout/CircleAccentTimeline"/>
    <dgm:cxn modelId="{69B26E0D-398C-C643-8A00-DE396831B2B3}" type="presParOf" srcId="{9B1BF8A5-7A41-BF45-B414-CA9F27AC87FB}" destId="{1DC4C2FC-13B3-0A4B-86BB-634EEBF48E5A}" srcOrd="0" destOrd="0" presId="urn:microsoft.com/office/officeart/2008/layout/CircleAccentTimeline"/>
    <dgm:cxn modelId="{A8931836-6174-5843-A0BB-696EA1F99B12}" type="presParOf" srcId="{9B1BF8A5-7A41-BF45-B414-CA9F27AC87FB}" destId="{5E2AB652-0866-F046-A258-62480F236CE7}" srcOrd="1" destOrd="0" presId="urn:microsoft.com/office/officeart/2008/layout/CircleAccentTimeline"/>
    <dgm:cxn modelId="{76B79EE9-7E46-184E-8379-409D268D65CB}" type="presParOf" srcId="{9B1BF8A5-7A41-BF45-B414-CA9F27AC87FB}" destId="{BB55AAD0-BED8-F04C-BA80-C6898B3B2074}" srcOrd="2" destOrd="0" presId="urn:microsoft.com/office/officeart/2008/layout/CircleAccentTimeline"/>
    <dgm:cxn modelId="{153CCD1C-CD04-704B-ABB1-04D5D351C4A3}" type="presParOf" srcId="{29D31243-5551-8F48-B54E-CA77CD875A45}" destId="{F91208F5-4A87-8944-9AD4-18C2AEADBB12}" srcOrd="20" destOrd="0" presId="urn:microsoft.com/office/officeart/2008/layout/CircleAccentTimeline"/>
    <dgm:cxn modelId="{ACD0CE15-0C29-DF41-959C-31D5C8E7581E}" type="presParOf" srcId="{29D31243-5551-8F48-B54E-CA77CD875A45}" destId="{2453C6CD-0399-8E4A-A22B-0C9C49240B7C}" srcOrd="21" destOrd="0" presId="urn:microsoft.com/office/officeart/2008/layout/CircleAccentTimeline"/>
    <dgm:cxn modelId="{D2BD5164-CE5F-9A4E-AB6C-176C8137487E}" type="presParOf" srcId="{29D31243-5551-8F48-B54E-CA77CD875A45}" destId="{FC8EB504-8FFB-6C46-A76C-980AB3E2F25A}" srcOrd="22" destOrd="0" presId="urn:microsoft.com/office/officeart/2008/layout/CircleAccentTimeline"/>
    <dgm:cxn modelId="{A08115DF-BED5-DE44-B4D9-9ED33B7CAEEC}" type="presParOf" srcId="{29D31243-5551-8F48-B54E-CA77CD875A45}" destId="{EF1F115E-CD88-EB45-8557-7B51CAFD82A2}" srcOrd="23" destOrd="0" presId="urn:microsoft.com/office/officeart/2008/layout/CircleAccentTimeline"/>
    <dgm:cxn modelId="{B87C0354-2945-C84D-9D52-64B7F0265142}" type="presParOf" srcId="{EF1F115E-CD88-EB45-8557-7B51CAFD82A2}" destId="{B87B48C3-78BE-FE4C-8C42-7489A6FA65CB}" srcOrd="0" destOrd="0" presId="urn:microsoft.com/office/officeart/2008/layout/CircleAccentTimeline"/>
    <dgm:cxn modelId="{B3DE56D8-3960-F245-9F45-44ACFD1520A0}" type="presParOf" srcId="{EF1F115E-CD88-EB45-8557-7B51CAFD82A2}" destId="{36569525-CC7D-F846-ABF3-3544B7498BAA}" srcOrd="1" destOrd="0" presId="urn:microsoft.com/office/officeart/2008/layout/CircleAccentTimeline"/>
    <dgm:cxn modelId="{1B02CF00-8A46-5540-AB2E-4BABB649BEBE}" type="presParOf" srcId="{EF1F115E-CD88-EB45-8557-7B51CAFD82A2}" destId="{0E973F86-7C6F-E040-9B83-CAA274FD355A}" srcOrd="2" destOrd="0" presId="urn:microsoft.com/office/officeart/2008/layout/CircleAccentTimeline"/>
    <dgm:cxn modelId="{6718FDDC-C2D0-3146-9737-90BD095E2FAC}" type="presParOf" srcId="{29D31243-5551-8F48-B54E-CA77CD875A45}" destId="{04967C26-45CB-1040-BF71-C8B2E4EB1062}" srcOrd="24" destOrd="0" presId="urn:microsoft.com/office/officeart/2008/layout/CircleAccentTimeline"/>
    <dgm:cxn modelId="{B3CDF631-3FF1-C047-9E2C-8EACABE3408A}" type="presParOf" srcId="{29D31243-5551-8F48-B54E-CA77CD875A45}" destId="{05B5D6B8-F03F-EB4B-9508-87D9CD325728}" srcOrd="25" destOrd="0" presId="urn:microsoft.com/office/officeart/2008/layout/CircleAccentTimeline"/>
    <dgm:cxn modelId="{2AC8EDAD-B8DB-A043-8846-6D2B0A23B3C5}" type="presParOf" srcId="{29D31243-5551-8F48-B54E-CA77CD875A45}" destId="{16F7E893-9640-E742-9B84-73A25325319F}" srcOrd="26" destOrd="0" presId="urn:microsoft.com/office/officeart/2008/layout/CircleAccentTimeline"/>
    <dgm:cxn modelId="{A2C41FA6-F472-5943-852B-820A685D1F68}" type="presParOf" srcId="{29D31243-5551-8F48-B54E-CA77CD875A45}" destId="{B2F2735D-3684-4B44-B709-43D4E2E11A57}" srcOrd="27" destOrd="0" presId="urn:microsoft.com/office/officeart/2008/layout/CircleAccentTimeline"/>
    <dgm:cxn modelId="{16A5C8EF-C423-7A4F-8E39-C196773FBDF6}" type="presParOf" srcId="{B2F2735D-3684-4B44-B709-43D4E2E11A57}" destId="{D9F99A92-8FDD-B24D-9FE0-563DE3C856FA}" srcOrd="0" destOrd="0" presId="urn:microsoft.com/office/officeart/2008/layout/CircleAccentTimeline"/>
    <dgm:cxn modelId="{D9C38168-33D5-E949-9726-74C287CA7FF6}" type="presParOf" srcId="{B2F2735D-3684-4B44-B709-43D4E2E11A57}" destId="{4E513186-84A9-F64D-8EF9-3657E9FC0C26}" srcOrd="1" destOrd="0" presId="urn:microsoft.com/office/officeart/2008/layout/CircleAccentTimeline"/>
    <dgm:cxn modelId="{2BC2C88D-EB5C-494E-83CB-E74D2048293B}" type="presParOf" srcId="{B2F2735D-3684-4B44-B709-43D4E2E11A57}" destId="{0662B9F4-EE00-E44A-8C11-286415642805}" srcOrd="2" destOrd="0" presId="urn:microsoft.com/office/officeart/2008/layout/CircleAccentTimeline"/>
    <dgm:cxn modelId="{FCDF3990-4A88-F142-BE37-B251655FFF08}" type="presParOf" srcId="{29D31243-5551-8F48-B54E-CA77CD875A45}" destId="{1611BD3F-712C-5946-9642-D8D33386912E}" srcOrd="28" destOrd="0" presId="urn:microsoft.com/office/officeart/2008/layout/CircleAccentTimeline"/>
    <dgm:cxn modelId="{2F568A3D-D523-6D45-9953-D7D083C591B8}" type="presParOf" srcId="{29D31243-5551-8F48-B54E-CA77CD875A45}" destId="{40EAC53E-D8AA-F145-AB0F-07E8E8DE308C}" srcOrd="29" destOrd="0" presId="urn:microsoft.com/office/officeart/2008/layout/CircleAccentTimeline"/>
    <dgm:cxn modelId="{FDF5BC80-7ECE-B549-9FA9-69F0BFC0552C}" type="presParOf" srcId="{29D31243-5551-8F48-B54E-CA77CD875A45}" destId="{FAA6ED7E-745E-D140-8572-4A579E376128}" srcOrd="30" destOrd="0" presId="urn:microsoft.com/office/officeart/2008/layout/CircleAccentTimeline"/>
    <dgm:cxn modelId="{360F2F0B-7E66-5341-8DAB-3353DB796A3E}" type="presParOf" srcId="{29D31243-5551-8F48-B54E-CA77CD875A45}" destId="{727F58D8-90E6-A94E-AD2A-A8C70756E0A5}" srcOrd="31" destOrd="0" presId="urn:microsoft.com/office/officeart/2008/layout/CircleAccentTimeline"/>
    <dgm:cxn modelId="{15ECA331-45AD-9140-977E-99AB86EE51CF}" type="presParOf" srcId="{727F58D8-90E6-A94E-AD2A-A8C70756E0A5}" destId="{274BCAED-A766-9A40-BEB2-B60953361B53}" srcOrd="0" destOrd="0" presId="urn:microsoft.com/office/officeart/2008/layout/CircleAccentTimeline"/>
    <dgm:cxn modelId="{00FC0AAA-654C-4347-816F-F02E29A380DA}" type="presParOf" srcId="{727F58D8-90E6-A94E-AD2A-A8C70756E0A5}" destId="{E6551083-359A-9445-8F11-4174E7CE0F60}" srcOrd="1" destOrd="0" presId="urn:microsoft.com/office/officeart/2008/layout/CircleAccentTimeline"/>
    <dgm:cxn modelId="{DC0ACF04-1010-1843-9A78-3C98DCCE5D0B}" type="presParOf" srcId="{727F58D8-90E6-A94E-AD2A-A8C70756E0A5}" destId="{30870040-2A39-E643-AA26-AEFE4819BD5B}" srcOrd="2" destOrd="0" presId="urn:microsoft.com/office/officeart/2008/layout/CircleAccentTimeline"/>
    <dgm:cxn modelId="{14DA5B33-4A46-4C43-A7E5-03F899DB9A7E}" type="presParOf" srcId="{29D31243-5551-8F48-B54E-CA77CD875A45}" destId="{8CF6AACA-FDA9-724F-8A79-356C8FF909F5}" srcOrd="32" destOrd="0" presId="urn:microsoft.com/office/officeart/2008/layout/CircleAccentTimeline"/>
    <dgm:cxn modelId="{D6B50056-15BE-2E4D-AA42-655BA6E676DF}" type="presParOf" srcId="{29D31243-5551-8F48-B54E-CA77CD875A45}" destId="{685883F6-AE2F-764F-A5CA-89D2B96E4820}" srcOrd="33" destOrd="0" presId="urn:microsoft.com/office/officeart/2008/layout/CircleAccentTimeline"/>
    <dgm:cxn modelId="{5B39B7DB-9FBC-5145-876A-A19700F36431}" type="presParOf" srcId="{29D31243-5551-8F48-B54E-CA77CD875A45}" destId="{EB5E94B7-0B7F-8E4E-92EB-19B5B3C35695}" srcOrd="34" destOrd="0" presId="urn:microsoft.com/office/officeart/2008/layout/CircleAccentTimeline"/>
    <dgm:cxn modelId="{B2B503AC-24C2-3541-8CCE-C82263F1B437}" type="presParOf" srcId="{29D31243-5551-8F48-B54E-CA77CD875A45}" destId="{199E3838-9AF4-0D49-B925-D252EC4A14DC}" srcOrd="35" destOrd="0" presId="urn:microsoft.com/office/officeart/2008/layout/CircleAccentTimeline"/>
    <dgm:cxn modelId="{114A494E-4E02-5E43-B3B5-85162F4C2472}" type="presParOf" srcId="{199E3838-9AF4-0D49-B925-D252EC4A14DC}" destId="{B6C5721C-2DC1-BE48-BAC4-FAC8F6B74D42}" srcOrd="0" destOrd="0" presId="urn:microsoft.com/office/officeart/2008/layout/CircleAccentTimeline"/>
    <dgm:cxn modelId="{DA37AB98-8D02-0D4E-AAB3-223791BDC01A}" type="presParOf" srcId="{199E3838-9AF4-0D49-B925-D252EC4A14DC}" destId="{08AE8062-E9D6-FE48-9CE2-21DD2E97A270}" srcOrd="1" destOrd="0" presId="urn:microsoft.com/office/officeart/2008/layout/CircleAccentTimeline"/>
    <dgm:cxn modelId="{76E71DB1-C643-C44D-BDB1-7C35238084CC}" type="presParOf" srcId="{199E3838-9AF4-0D49-B925-D252EC4A14DC}" destId="{422B108A-79A8-B841-87C7-259F86F3058A}" srcOrd="2" destOrd="0" presId="urn:microsoft.com/office/officeart/2008/layout/CircleAccentTimeline"/>
    <dgm:cxn modelId="{87BFA806-4D68-A741-88D3-D8B110476667}" type="presParOf" srcId="{29D31243-5551-8F48-B54E-CA77CD875A45}" destId="{E463EDFF-8A23-344D-B80F-F4D72D236DF2}" srcOrd="36" destOrd="0" presId="urn:microsoft.com/office/officeart/2008/layout/CircleAccentTimeline"/>
    <dgm:cxn modelId="{A1E7373C-006A-2142-B880-D7E45F642C75}" type="presParOf" srcId="{29D31243-5551-8F48-B54E-CA77CD875A45}" destId="{87052377-AD16-CE4E-AEED-CCA32CE3AA0A}" srcOrd="37" destOrd="0" presId="urn:microsoft.com/office/officeart/2008/layout/CircleAccentTimeline"/>
    <dgm:cxn modelId="{3935CC77-2574-C348-B17F-2E2916252722}" type="presParOf" srcId="{29D31243-5551-8F48-B54E-CA77CD875A45}" destId="{5DD1C0AE-BE76-2D45-B083-231003CD8593}" srcOrd="38" destOrd="0" presId="urn:microsoft.com/office/officeart/2008/layout/CircleAccentTimeline"/>
    <dgm:cxn modelId="{1DB5BF18-7071-EA46-BDC7-89FFA94B85E1}" type="presParOf" srcId="{5DD1C0AE-BE76-2D45-B083-231003CD8593}" destId="{FBD8A05C-5AEE-AC4A-957B-D480AE4519AF}" srcOrd="0" destOrd="0" presId="urn:microsoft.com/office/officeart/2008/layout/CircleAccentTimeline"/>
    <dgm:cxn modelId="{4F9A89CE-C261-E540-A94F-2D8746F0A9DF}" type="presParOf" srcId="{5DD1C0AE-BE76-2D45-B083-231003CD8593}" destId="{1D1CB0DB-4613-D24B-AC3C-4114B5CFA7E3}" srcOrd="1" destOrd="0" presId="urn:microsoft.com/office/officeart/2008/layout/CircleAccentTimeline"/>
    <dgm:cxn modelId="{8075D6EE-0C7D-2B4C-8E80-AE74FB0A539A}" type="presParOf" srcId="{5DD1C0AE-BE76-2D45-B083-231003CD8593}" destId="{B5BFAA14-248B-BC45-A37C-660789578E22}" srcOrd="2" destOrd="0" presId="urn:microsoft.com/office/officeart/2008/layout/CircleAccentTimeline"/>
    <dgm:cxn modelId="{3B6E355E-CD6E-8D4E-861F-27519B4DD35D}" type="presParOf" srcId="{29D31243-5551-8F48-B54E-CA77CD875A45}" destId="{968AD8D5-5C2A-1A41-BD06-1F15B28AED00}" srcOrd="39" destOrd="0" presId="urn:microsoft.com/office/officeart/2008/layout/CircleAccentTimeline"/>
    <dgm:cxn modelId="{84FF3F5F-C2EA-4241-A33F-3AC3D702DB95}" type="presParOf" srcId="{29D31243-5551-8F48-B54E-CA77CD875A45}" destId="{66344159-51D7-CA40-86EB-C3E5294106D4}" srcOrd="40" destOrd="0" presId="urn:microsoft.com/office/officeart/2008/layout/CircleAccentTimeline"/>
    <dgm:cxn modelId="{E832ED9E-E813-CF48-9E6B-D6447C803ED3}" type="presParOf" srcId="{29D31243-5551-8F48-B54E-CA77CD875A45}" destId="{362DD368-868A-0945-8557-C53F18ACC253}" srcOrd="41" destOrd="0" presId="urn:microsoft.com/office/officeart/2008/layout/CircleAccentTimeline"/>
    <dgm:cxn modelId="{79AF2D17-C05F-7E46-A490-982FC0245484}" type="presParOf" srcId="{29D31243-5551-8F48-B54E-CA77CD875A45}" destId="{F77040F1-396E-D04B-BA30-FA7BE32B70BC}" srcOrd="42" destOrd="0" presId="urn:microsoft.com/office/officeart/2008/layout/CircleAccentTimeline"/>
    <dgm:cxn modelId="{8E1287FA-B81E-E64A-A032-011801C0B68E}" type="presParOf" srcId="{F77040F1-396E-D04B-BA30-FA7BE32B70BC}" destId="{3152878B-5405-7B4F-AD1E-109DE1AB611E}" srcOrd="0" destOrd="0" presId="urn:microsoft.com/office/officeart/2008/layout/CircleAccentTimeline"/>
    <dgm:cxn modelId="{52ECD2EA-A728-BC4C-9401-772BD28CFDA4}" type="presParOf" srcId="{F77040F1-396E-D04B-BA30-FA7BE32B70BC}" destId="{1F4B565F-D349-044A-AF38-35879307508C}" srcOrd="1" destOrd="0" presId="urn:microsoft.com/office/officeart/2008/layout/CircleAccentTimeline"/>
    <dgm:cxn modelId="{BD552367-F4C2-8141-A2BD-295A5DB02717}" type="presParOf" srcId="{F77040F1-396E-D04B-BA30-FA7BE32B70BC}" destId="{A0F5F881-69B1-4744-A54B-78A1430F67D6}" srcOrd="2" destOrd="0" presId="urn:microsoft.com/office/officeart/2008/layout/CircleAccentTimeline"/>
    <dgm:cxn modelId="{F327B2BB-AC67-9344-94DD-478D52D9B6D0}" type="presParOf" srcId="{29D31243-5551-8F48-B54E-CA77CD875A45}" destId="{4B704AF1-DE2C-9342-BAF0-4A18897F7C53}" srcOrd="43" destOrd="0" presId="urn:microsoft.com/office/officeart/2008/layout/CircleAccentTimeline"/>
    <dgm:cxn modelId="{75805189-C2C3-6546-867C-706A3A884F48}" type="presParOf" srcId="{29D31243-5551-8F48-B54E-CA77CD875A45}" destId="{D887C40A-48D1-6547-A222-DE6DEEA07B38}" srcOrd="44" destOrd="0" presId="urn:microsoft.com/office/officeart/2008/layout/CircleAccentTimeline"/>
    <dgm:cxn modelId="{7BAC4BA4-6932-564E-9421-FD3A1AA34A08}" type="presParOf" srcId="{29D31243-5551-8F48-B54E-CA77CD875A45}" destId="{369AD98F-8296-FD41-AD77-87C8C1F8E357}" srcOrd="45" destOrd="0" presId="urn:microsoft.com/office/officeart/2008/layout/CircleAccentTimeline"/>
    <dgm:cxn modelId="{9C8020DF-CDD1-3E44-8869-CA37BD3BC116}" type="presParOf" srcId="{29D31243-5551-8F48-B54E-CA77CD875A45}" destId="{14B8F738-AF79-9B40-8C6E-7EADB8DFD298}" srcOrd="46" destOrd="0" presId="urn:microsoft.com/office/officeart/2008/layout/CircleAccentTimeline"/>
    <dgm:cxn modelId="{4CB12283-E7AA-EA43-A98B-743FDD889B61}" type="presParOf" srcId="{14B8F738-AF79-9B40-8C6E-7EADB8DFD298}" destId="{F5E9A241-F326-CD45-947A-C9ABF550DB92}" srcOrd="0" destOrd="0" presId="urn:microsoft.com/office/officeart/2008/layout/CircleAccentTimeline"/>
    <dgm:cxn modelId="{E9E36F1E-55A6-5446-BAF9-B9031A37B2E2}" type="presParOf" srcId="{14B8F738-AF79-9B40-8C6E-7EADB8DFD298}" destId="{CD991D6F-6D15-9F48-8BF0-46A8A098CD30}" srcOrd="1" destOrd="0" presId="urn:microsoft.com/office/officeart/2008/layout/CircleAccentTimeline"/>
    <dgm:cxn modelId="{A08A6E21-074F-7844-B5C4-36C8B735C02C}" type="presParOf" srcId="{14B8F738-AF79-9B40-8C6E-7EADB8DFD298}" destId="{CAAA47E6-EA98-AB4F-907D-0C2E7B04E9C0}" srcOrd="2" destOrd="0" presId="urn:microsoft.com/office/officeart/2008/layout/CircleAccentTimeline"/>
    <dgm:cxn modelId="{9941E124-8207-D147-A6F0-A23DFE840269}" type="presParOf" srcId="{29D31243-5551-8F48-B54E-CA77CD875A45}" destId="{5F3CBDAD-BAC5-1648-BED5-D0F5BB75885D}" srcOrd="47" destOrd="0" presId="urn:microsoft.com/office/officeart/2008/layout/CircleAccentTimeline"/>
    <dgm:cxn modelId="{59D73D46-3DDD-1D4F-B93F-578004F1A425}" type="presParOf" srcId="{29D31243-5551-8F48-B54E-CA77CD875A45}" destId="{517F516E-48AE-AA4E-B434-AB1B220AE006}" srcOrd="48" destOrd="0" presId="urn:microsoft.com/office/officeart/2008/layout/CircleAccentTimeline"/>
    <dgm:cxn modelId="{82517887-D696-7044-90B4-1681E340B88D}" type="presParOf" srcId="{29D31243-5551-8F48-B54E-CA77CD875A45}" destId="{7AFE5F3A-F379-9F4C-9B64-F407982D75F6}" srcOrd="49" destOrd="0" presId="urn:microsoft.com/office/officeart/2008/layout/CircleAccentTimeline"/>
    <dgm:cxn modelId="{96FF62D3-5EE6-0347-9FF8-EF920A074388}" type="presParOf" srcId="{29D31243-5551-8F48-B54E-CA77CD875A45}" destId="{6EE4772C-DB14-704D-9D61-D0F9CADDC689}" srcOrd="50" destOrd="0" presId="urn:microsoft.com/office/officeart/2008/layout/CircleAccentTimeline"/>
    <dgm:cxn modelId="{E75C2724-1E1C-9F48-B770-27A5DBF30C3F}" type="presParOf" srcId="{6EE4772C-DB14-704D-9D61-D0F9CADDC689}" destId="{17D5B52B-442C-C845-B4B7-223A291DE8EF}" srcOrd="0" destOrd="0" presId="urn:microsoft.com/office/officeart/2008/layout/CircleAccentTimeline"/>
    <dgm:cxn modelId="{6A1EF300-BC37-B244-B311-8DB9591F5E9B}" type="presParOf" srcId="{6EE4772C-DB14-704D-9D61-D0F9CADDC689}" destId="{43FD0F09-3C20-E142-8D5A-1E21B771D605}" srcOrd="1" destOrd="0" presId="urn:microsoft.com/office/officeart/2008/layout/CircleAccentTimeline"/>
    <dgm:cxn modelId="{9F8C85DA-FAE0-5643-9317-5B7007770B71}" type="presParOf" srcId="{6EE4772C-DB14-704D-9D61-D0F9CADDC689}" destId="{701B6C77-83B0-DD43-BC18-BCE17D02A2F9}" srcOrd="2" destOrd="0" presId="urn:microsoft.com/office/officeart/2008/layout/CircleAccentTimeline"/>
    <dgm:cxn modelId="{FECEC42B-7FBB-D64A-8700-67AE275D15DD}" type="presParOf" srcId="{29D31243-5551-8F48-B54E-CA77CD875A45}" destId="{4698E762-0579-B049-945C-FB1A44147707}" srcOrd="51" destOrd="0" presId="urn:microsoft.com/office/officeart/2008/layout/CircleAccentTimeline"/>
    <dgm:cxn modelId="{39D32E48-82D7-E441-A740-1236A9D346AC}" type="presParOf" srcId="{29D31243-5551-8F48-B54E-CA77CD875A45}" destId="{BF87B75B-E199-D047-91A3-AD73A1F6358D}" srcOrd="52" destOrd="0" presId="urn:microsoft.com/office/officeart/2008/layout/CircleAccentTimeline"/>
    <dgm:cxn modelId="{5791C36B-8EAC-A044-8E20-608DDE4D32DB}" type="presParOf" srcId="{29D31243-5551-8F48-B54E-CA77CD875A45}" destId="{AA67CF4C-7F74-074A-9AC7-FFA3EA7F4CF3}" srcOrd="53" destOrd="0" presId="urn:microsoft.com/office/officeart/2008/layout/CircleAccentTimeline"/>
    <dgm:cxn modelId="{FC51E287-EAA6-E34C-9B95-686DAE6E0BF0}" type="presParOf" srcId="{AA67CF4C-7F74-074A-9AC7-FFA3EA7F4CF3}" destId="{757C2711-9FE4-2746-9440-1360A3DC0BB4}" srcOrd="0" destOrd="0" presId="urn:microsoft.com/office/officeart/2008/layout/CircleAccentTimeline"/>
    <dgm:cxn modelId="{E3D849A3-F1D2-C343-92CB-0BF4C928451F}" type="presParOf" srcId="{AA67CF4C-7F74-074A-9AC7-FFA3EA7F4CF3}" destId="{D71C2570-F915-F548-A954-5C1044795528}" srcOrd="1" destOrd="0" presId="urn:microsoft.com/office/officeart/2008/layout/CircleAccentTimeline"/>
    <dgm:cxn modelId="{42612B9A-3BBA-8146-B883-C347A0B95744}" type="presParOf" srcId="{AA67CF4C-7F74-074A-9AC7-FFA3EA7F4CF3}" destId="{7D0F9BC6-4D07-8A4E-A26F-8B3984285336}" srcOrd="2" destOrd="0" presId="urn:microsoft.com/office/officeart/2008/layout/CircleAccentTimeline"/>
    <dgm:cxn modelId="{4B91DA47-714C-5C48-BDE8-472D23E203CC}" type="presParOf" srcId="{29D31243-5551-8F48-B54E-CA77CD875A45}" destId="{D5D9E389-C60F-B741-894B-4A85F1749117}" srcOrd="54" destOrd="0" presId="urn:microsoft.com/office/officeart/2008/layout/CircleAccentTimeline"/>
    <dgm:cxn modelId="{85E6A173-05FA-3946-AFA7-733A59483FC6}" type="presParOf" srcId="{29D31243-5551-8F48-B54E-CA77CD875A45}" destId="{FF17B660-A766-DD44-85BC-8D7BDD93CC19}" srcOrd="5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E3B6FD-6A64-6A47-822D-DB1E588BA176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208185-9396-9D47-81A7-5C07F457E26A}">
      <dgm:prSet phldrT="[Text]"/>
      <dgm:spPr>
        <a:ln>
          <a:noFill/>
        </a:ln>
      </dgm:spPr>
      <dgm:t>
        <a:bodyPr/>
        <a:lstStyle/>
        <a:p>
          <a:r>
            <a:rPr lang="en-US" b="1"/>
            <a:t>LISTEN</a:t>
          </a:r>
        </a:p>
      </dgm:t>
    </dgm:pt>
    <dgm:pt modelId="{3FDF5CA2-F1F0-8A43-BC0C-358FDBC46B4E}" type="parTrans" cxnId="{C616D4FD-5A72-AB49-9FD3-D1E5C9180DB7}">
      <dgm:prSet/>
      <dgm:spPr/>
      <dgm:t>
        <a:bodyPr/>
        <a:lstStyle/>
        <a:p>
          <a:endParaRPr lang="en-US"/>
        </a:p>
      </dgm:t>
    </dgm:pt>
    <dgm:pt modelId="{8EC58EE5-E9E5-0645-A2DB-7E8A21C39862}" type="sibTrans" cxnId="{C616D4FD-5A72-AB49-9FD3-D1E5C9180DB7}">
      <dgm:prSet/>
      <dgm:spPr/>
      <dgm:t>
        <a:bodyPr/>
        <a:lstStyle/>
        <a:p>
          <a:endParaRPr lang="en-US"/>
        </a:p>
      </dgm:t>
    </dgm:pt>
    <dgm:pt modelId="{EC64A3DC-D52C-D443-9997-447A13744939}">
      <dgm:prSet phldrT="[Text]"/>
      <dgm:spPr>
        <a:ln>
          <a:noFill/>
        </a:ln>
      </dgm:spPr>
      <dgm:t>
        <a:bodyPr/>
        <a:lstStyle/>
        <a:p>
          <a:r>
            <a:rPr lang="en-US" b="1"/>
            <a:t>DISCERN</a:t>
          </a:r>
        </a:p>
      </dgm:t>
    </dgm:pt>
    <dgm:pt modelId="{4C66CCDB-7775-0D44-9A4E-441A7D29B53B}" type="parTrans" cxnId="{DA1DE5AD-77F7-364D-828A-61758AC114F7}">
      <dgm:prSet/>
      <dgm:spPr/>
      <dgm:t>
        <a:bodyPr/>
        <a:lstStyle/>
        <a:p>
          <a:endParaRPr lang="en-US"/>
        </a:p>
      </dgm:t>
    </dgm:pt>
    <dgm:pt modelId="{BFE3F196-A283-3243-B0CA-BE8301B5118E}" type="sibTrans" cxnId="{DA1DE5AD-77F7-364D-828A-61758AC114F7}">
      <dgm:prSet/>
      <dgm:spPr/>
      <dgm:t>
        <a:bodyPr/>
        <a:lstStyle/>
        <a:p>
          <a:endParaRPr lang="en-US"/>
        </a:p>
      </dgm:t>
    </dgm:pt>
    <dgm:pt modelId="{6F5754AC-5A5B-174D-8A08-86B2DD6D5FB1}">
      <dgm:prSet phldrT="[Text]"/>
      <dgm:spPr>
        <a:ln>
          <a:noFill/>
        </a:ln>
      </dgm:spPr>
      <dgm:t>
        <a:bodyPr/>
        <a:lstStyle/>
        <a:p>
          <a:r>
            <a:rPr lang="en-US" b="1"/>
            <a:t>RESPOND</a:t>
          </a:r>
        </a:p>
      </dgm:t>
    </dgm:pt>
    <dgm:pt modelId="{B665DF02-7DF5-B745-BEF4-5185A03B75AB}" type="parTrans" cxnId="{9702E371-9BF7-A34D-9889-8B14CAA44435}">
      <dgm:prSet/>
      <dgm:spPr/>
      <dgm:t>
        <a:bodyPr/>
        <a:lstStyle/>
        <a:p>
          <a:endParaRPr lang="en-US"/>
        </a:p>
      </dgm:t>
    </dgm:pt>
    <dgm:pt modelId="{4A19DCBA-E269-0C44-AAA7-CAB0A230F8BD}" type="sibTrans" cxnId="{9702E371-9BF7-A34D-9889-8B14CAA44435}">
      <dgm:prSet/>
      <dgm:spPr/>
      <dgm:t>
        <a:bodyPr/>
        <a:lstStyle/>
        <a:p>
          <a:endParaRPr lang="en-US"/>
        </a:p>
      </dgm:t>
    </dgm:pt>
    <dgm:pt modelId="{9ED3E324-891B-9C41-800A-110D708ECDF5}" type="pres">
      <dgm:prSet presAssocID="{73E3B6FD-6A64-6A47-822D-DB1E588BA176}" presName="cycle" presStyleCnt="0">
        <dgm:presLayoutVars>
          <dgm:dir/>
          <dgm:resizeHandles val="exact"/>
        </dgm:presLayoutVars>
      </dgm:prSet>
      <dgm:spPr/>
    </dgm:pt>
    <dgm:pt modelId="{E126062A-69A4-B640-A24C-94D1602AF692}" type="pres">
      <dgm:prSet presAssocID="{C8208185-9396-9D47-81A7-5C07F457E26A}" presName="node" presStyleLbl="node1" presStyleIdx="0" presStyleCnt="3">
        <dgm:presLayoutVars>
          <dgm:bulletEnabled val="1"/>
        </dgm:presLayoutVars>
      </dgm:prSet>
      <dgm:spPr/>
    </dgm:pt>
    <dgm:pt modelId="{59AACC47-6B7F-F940-819E-6CF9A220C3FD}" type="pres">
      <dgm:prSet presAssocID="{8EC58EE5-E9E5-0645-A2DB-7E8A21C39862}" presName="sibTrans" presStyleLbl="sibTrans2D1" presStyleIdx="0" presStyleCnt="3"/>
      <dgm:spPr/>
    </dgm:pt>
    <dgm:pt modelId="{8AB90CA3-AD29-0B49-9654-4EFBA3B1BBB7}" type="pres">
      <dgm:prSet presAssocID="{8EC58EE5-E9E5-0645-A2DB-7E8A21C39862}" presName="connectorText" presStyleLbl="sibTrans2D1" presStyleIdx="0" presStyleCnt="3"/>
      <dgm:spPr/>
    </dgm:pt>
    <dgm:pt modelId="{D265E5AF-9D21-8940-AB5B-F90E3971DCA9}" type="pres">
      <dgm:prSet presAssocID="{EC64A3DC-D52C-D443-9997-447A13744939}" presName="node" presStyleLbl="node1" presStyleIdx="1" presStyleCnt="3">
        <dgm:presLayoutVars>
          <dgm:bulletEnabled val="1"/>
        </dgm:presLayoutVars>
      </dgm:prSet>
      <dgm:spPr/>
    </dgm:pt>
    <dgm:pt modelId="{629A587C-F0B9-1747-8A76-6CB43EA7127C}" type="pres">
      <dgm:prSet presAssocID="{BFE3F196-A283-3243-B0CA-BE8301B5118E}" presName="sibTrans" presStyleLbl="sibTrans2D1" presStyleIdx="1" presStyleCnt="3"/>
      <dgm:spPr/>
    </dgm:pt>
    <dgm:pt modelId="{242D636A-5120-B744-BA94-45CCE1A4AB04}" type="pres">
      <dgm:prSet presAssocID="{BFE3F196-A283-3243-B0CA-BE8301B5118E}" presName="connectorText" presStyleLbl="sibTrans2D1" presStyleIdx="1" presStyleCnt="3"/>
      <dgm:spPr/>
    </dgm:pt>
    <dgm:pt modelId="{1BF29B34-F6E8-3C42-8C0A-2625A8640D7A}" type="pres">
      <dgm:prSet presAssocID="{6F5754AC-5A5B-174D-8A08-86B2DD6D5FB1}" presName="node" presStyleLbl="node1" presStyleIdx="2" presStyleCnt="3">
        <dgm:presLayoutVars>
          <dgm:bulletEnabled val="1"/>
        </dgm:presLayoutVars>
      </dgm:prSet>
      <dgm:spPr/>
    </dgm:pt>
    <dgm:pt modelId="{AC750AED-4C62-1D4B-B80A-484325A5BFC1}" type="pres">
      <dgm:prSet presAssocID="{4A19DCBA-E269-0C44-AAA7-CAB0A230F8BD}" presName="sibTrans" presStyleLbl="sibTrans2D1" presStyleIdx="2" presStyleCnt="3"/>
      <dgm:spPr/>
    </dgm:pt>
    <dgm:pt modelId="{8F90EDFB-0CC3-B642-AD77-EC0455B30949}" type="pres">
      <dgm:prSet presAssocID="{4A19DCBA-E269-0C44-AAA7-CAB0A230F8BD}" presName="connectorText" presStyleLbl="sibTrans2D1" presStyleIdx="2" presStyleCnt="3"/>
      <dgm:spPr/>
    </dgm:pt>
  </dgm:ptLst>
  <dgm:cxnLst>
    <dgm:cxn modelId="{A9543B41-8C22-1D43-BB32-CE5E0EE3E831}" type="presOf" srcId="{4A19DCBA-E269-0C44-AAA7-CAB0A230F8BD}" destId="{AC750AED-4C62-1D4B-B80A-484325A5BFC1}" srcOrd="0" destOrd="0" presId="urn:microsoft.com/office/officeart/2005/8/layout/cycle2"/>
    <dgm:cxn modelId="{C9048069-2436-5B49-9148-0B562275AD50}" type="presOf" srcId="{8EC58EE5-E9E5-0645-A2DB-7E8A21C39862}" destId="{59AACC47-6B7F-F940-819E-6CF9A220C3FD}" srcOrd="0" destOrd="0" presId="urn:microsoft.com/office/officeart/2005/8/layout/cycle2"/>
    <dgm:cxn modelId="{29EA9D69-789E-5D4C-B5BB-1B5ACD86D0E3}" type="presOf" srcId="{73E3B6FD-6A64-6A47-822D-DB1E588BA176}" destId="{9ED3E324-891B-9C41-800A-110D708ECDF5}" srcOrd="0" destOrd="0" presId="urn:microsoft.com/office/officeart/2005/8/layout/cycle2"/>
    <dgm:cxn modelId="{B29EAC6D-E7AA-784E-A4A7-9FDD3B42E04C}" type="presOf" srcId="{C8208185-9396-9D47-81A7-5C07F457E26A}" destId="{E126062A-69A4-B640-A24C-94D1602AF692}" srcOrd="0" destOrd="0" presId="urn:microsoft.com/office/officeart/2005/8/layout/cycle2"/>
    <dgm:cxn modelId="{9702E371-9BF7-A34D-9889-8B14CAA44435}" srcId="{73E3B6FD-6A64-6A47-822D-DB1E588BA176}" destId="{6F5754AC-5A5B-174D-8A08-86B2DD6D5FB1}" srcOrd="2" destOrd="0" parTransId="{B665DF02-7DF5-B745-BEF4-5185A03B75AB}" sibTransId="{4A19DCBA-E269-0C44-AAA7-CAB0A230F8BD}"/>
    <dgm:cxn modelId="{E6A1D078-1B2E-3947-AF03-CACB2182C899}" type="presOf" srcId="{6F5754AC-5A5B-174D-8A08-86B2DD6D5FB1}" destId="{1BF29B34-F6E8-3C42-8C0A-2625A8640D7A}" srcOrd="0" destOrd="0" presId="urn:microsoft.com/office/officeart/2005/8/layout/cycle2"/>
    <dgm:cxn modelId="{B4F4E07A-8E85-E544-819C-B6A6D5C2894D}" type="presOf" srcId="{BFE3F196-A283-3243-B0CA-BE8301B5118E}" destId="{629A587C-F0B9-1747-8A76-6CB43EA7127C}" srcOrd="0" destOrd="0" presId="urn:microsoft.com/office/officeart/2005/8/layout/cycle2"/>
    <dgm:cxn modelId="{169CFE86-9BDC-BD4E-A406-CFC19751C7E8}" type="presOf" srcId="{BFE3F196-A283-3243-B0CA-BE8301B5118E}" destId="{242D636A-5120-B744-BA94-45CCE1A4AB04}" srcOrd="1" destOrd="0" presId="urn:microsoft.com/office/officeart/2005/8/layout/cycle2"/>
    <dgm:cxn modelId="{DA1DE5AD-77F7-364D-828A-61758AC114F7}" srcId="{73E3B6FD-6A64-6A47-822D-DB1E588BA176}" destId="{EC64A3DC-D52C-D443-9997-447A13744939}" srcOrd="1" destOrd="0" parTransId="{4C66CCDB-7775-0D44-9A4E-441A7D29B53B}" sibTransId="{BFE3F196-A283-3243-B0CA-BE8301B5118E}"/>
    <dgm:cxn modelId="{E72F4AB3-4092-CA41-A628-1EBD8F0A17FB}" type="presOf" srcId="{EC64A3DC-D52C-D443-9997-447A13744939}" destId="{D265E5AF-9D21-8940-AB5B-F90E3971DCA9}" srcOrd="0" destOrd="0" presId="urn:microsoft.com/office/officeart/2005/8/layout/cycle2"/>
    <dgm:cxn modelId="{A0675EE8-3CAF-D848-B929-1649AFF52289}" type="presOf" srcId="{4A19DCBA-E269-0C44-AAA7-CAB0A230F8BD}" destId="{8F90EDFB-0CC3-B642-AD77-EC0455B30949}" srcOrd="1" destOrd="0" presId="urn:microsoft.com/office/officeart/2005/8/layout/cycle2"/>
    <dgm:cxn modelId="{09C1B0F9-AFBB-6F4F-8865-37C430E283DF}" type="presOf" srcId="{8EC58EE5-E9E5-0645-A2DB-7E8A21C39862}" destId="{8AB90CA3-AD29-0B49-9654-4EFBA3B1BBB7}" srcOrd="1" destOrd="0" presId="urn:microsoft.com/office/officeart/2005/8/layout/cycle2"/>
    <dgm:cxn modelId="{C616D4FD-5A72-AB49-9FD3-D1E5C9180DB7}" srcId="{73E3B6FD-6A64-6A47-822D-DB1E588BA176}" destId="{C8208185-9396-9D47-81A7-5C07F457E26A}" srcOrd="0" destOrd="0" parTransId="{3FDF5CA2-F1F0-8A43-BC0C-358FDBC46B4E}" sibTransId="{8EC58EE5-E9E5-0645-A2DB-7E8A21C39862}"/>
    <dgm:cxn modelId="{A18F0564-9B38-0B45-8578-698F916BA2F5}" type="presParOf" srcId="{9ED3E324-891B-9C41-800A-110D708ECDF5}" destId="{E126062A-69A4-B640-A24C-94D1602AF692}" srcOrd="0" destOrd="0" presId="urn:microsoft.com/office/officeart/2005/8/layout/cycle2"/>
    <dgm:cxn modelId="{03A1A4E2-FAC5-A846-959A-72B4DCB1A0FA}" type="presParOf" srcId="{9ED3E324-891B-9C41-800A-110D708ECDF5}" destId="{59AACC47-6B7F-F940-819E-6CF9A220C3FD}" srcOrd="1" destOrd="0" presId="urn:microsoft.com/office/officeart/2005/8/layout/cycle2"/>
    <dgm:cxn modelId="{32F1953A-D8E0-CF49-B5D1-ECF09A8879B6}" type="presParOf" srcId="{59AACC47-6B7F-F940-819E-6CF9A220C3FD}" destId="{8AB90CA3-AD29-0B49-9654-4EFBA3B1BBB7}" srcOrd="0" destOrd="0" presId="urn:microsoft.com/office/officeart/2005/8/layout/cycle2"/>
    <dgm:cxn modelId="{171BF1B3-DE14-D84A-9760-090B56B19D62}" type="presParOf" srcId="{9ED3E324-891B-9C41-800A-110D708ECDF5}" destId="{D265E5AF-9D21-8940-AB5B-F90E3971DCA9}" srcOrd="2" destOrd="0" presId="urn:microsoft.com/office/officeart/2005/8/layout/cycle2"/>
    <dgm:cxn modelId="{B49E7650-D9C0-5F4D-9C10-CEA8BF000F3B}" type="presParOf" srcId="{9ED3E324-891B-9C41-800A-110D708ECDF5}" destId="{629A587C-F0B9-1747-8A76-6CB43EA7127C}" srcOrd="3" destOrd="0" presId="urn:microsoft.com/office/officeart/2005/8/layout/cycle2"/>
    <dgm:cxn modelId="{97236E48-FA82-3A4E-9D91-7BE3A14FDDBE}" type="presParOf" srcId="{629A587C-F0B9-1747-8A76-6CB43EA7127C}" destId="{242D636A-5120-B744-BA94-45CCE1A4AB04}" srcOrd="0" destOrd="0" presId="urn:microsoft.com/office/officeart/2005/8/layout/cycle2"/>
    <dgm:cxn modelId="{25AD0D21-DD96-B845-9241-05A68AA9B9C4}" type="presParOf" srcId="{9ED3E324-891B-9C41-800A-110D708ECDF5}" destId="{1BF29B34-F6E8-3C42-8C0A-2625A8640D7A}" srcOrd="4" destOrd="0" presId="urn:microsoft.com/office/officeart/2005/8/layout/cycle2"/>
    <dgm:cxn modelId="{2C80F2FA-B3CE-A348-9BA2-F7200ABA585E}" type="presParOf" srcId="{9ED3E324-891B-9C41-800A-110D708ECDF5}" destId="{AC750AED-4C62-1D4B-B80A-484325A5BFC1}" srcOrd="5" destOrd="0" presId="urn:microsoft.com/office/officeart/2005/8/layout/cycle2"/>
    <dgm:cxn modelId="{8A8F9195-22E1-B640-B017-45EBDDA7476B}" type="presParOf" srcId="{AC750AED-4C62-1D4B-B80A-484325A5BFC1}" destId="{8F90EDFB-0CC3-B642-AD77-EC0455B30949}" srcOrd="0" destOrd="0" presId="urn:microsoft.com/office/officeart/2005/8/layout/cycle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E3B6FD-6A64-6A47-822D-DB1E588BA176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208185-9396-9D47-81A7-5C07F457E26A}">
      <dgm:prSet phldrT="[Text]" custT="1"/>
      <dgm:spPr>
        <a:ln>
          <a:noFill/>
        </a:ln>
      </dgm:spPr>
      <dgm:t>
        <a:bodyPr/>
        <a:lstStyle/>
        <a:p>
          <a:r>
            <a:rPr lang="en-US" sz="2700" b="1"/>
            <a:t>LISTEN</a:t>
          </a:r>
        </a:p>
        <a:p>
          <a:r>
            <a:rPr lang="en-US" sz="2400" b="0" i="1"/>
            <a:t>prev. 8 yrs</a:t>
          </a:r>
          <a:endParaRPr lang="en-US" sz="2400" b="0" i="1" dirty="0"/>
        </a:p>
      </dgm:t>
    </dgm:pt>
    <dgm:pt modelId="{3FDF5CA2-F1F0-8A43-BC0C-358FDBC46B4E}" type="parTrans" cxnId="{C616D4FD-5A72-AB49-9FD3-D1E5C9180DB7}">
      <dgm:prSet/>
      <dgm:spPr/>
      <dgm:t>
        <a:bodyPr/>
        <a:lstStyle/>
        <a:p>
          <a:endParaRPr lang="en-US"/>
        </a:p>
      </dgm:t>
    </dgm:pt>
    <dgm:pt modelId="{8EC58EE5-E9E5-0645-A2DB-7E8A21C39862}" type="sibTrans" cxnId="{C616D4FD-5A72-AB49-9FD3-D1E5C9180DB7}">
      <dgm:prSet/>
      <dgm:spPr/>
      <dgm:t>
        <a:bodyPr/>
        <a:lstStyle/>
        <a:p>
          <a:endParaRPr lang="en-US"/>
        </a:p>
      </dgm:t>
    </dgm:pt>
    <dgm:pt modelId="{EC64A3DC-D52C-D443-9997-447A13744939}">
      <dgm:prSet phldrT="[Text]"/>
      <dgm:spPr>
        <a:ln>
          <a:noFill/>
        </a:ln>
      </dgm:spPr>
      <dgm:t>
        <a:bodyPr/>
        <a:lstStyle/>
        <a:p>
          <a:r>
            <a:rPr lang="en-US" b="1"/>
            <a:t>DISCERN</a:t>
          </a:r>
        </a:p>
        <a:p>
          <a:r>
            <a:rPr lang="en-US" b="0" i="1"/>
            <a:t>6 mo assessment</a:t>
          </a:r>
          <a:endParaRPr lang="en-US" b="1" i="1" dirty="0"/>
        </a:p>
      </dgm:t>
    </dgm:pt>
    <dgm:pt modelId="{4C66CCDB-7775-0D44-9A4E-441A7D29B53B}" type="parTrans" cxnId="{DA1DE5AD-77F7-364D-828A-61758AC114F7}">
      <dgm:prSet/>
      <dgm:spPr/>
      <dgm:t>
        <a:bodyPr/>
        <a:lstStyle/>
        <a:p>
          <a:endParaRPr lang="en-US"/>
        </a:p>
      </dgm:t>
    </dgm:pt>
    <dgm:pt modelId="{BFE3F196-A283-3243-B0CA-BE8301B5118E}" type="sibTrans" cxnId="{DA1DE5AD-77F7-364D-828A-61758AC114F7}">
      <dgm:prSet/>
      <dgm:spPr/>
      <dgm:t>
        <a:bodyPr/>
        <a:lstStyle/>
        <a:p>
          <a:endParaRPr lang="en-US"/>
        </a:p>
      </dgm:t>
    </dgm:pt>
    <dgm:pt modelId="{6F5754AC-5A5B-174D-8A08-86B2DD6D5FB1}">
      <dgm:prSet phldrT="[Text]"/>
      <dgm:spPr>
        <a:ln>
          <a:noFill/>
        </a:ln>
      </dgm:spPr>
      <dgm:t>
        <a:bodyPr/>
        <a:lstStyle/>
        <a:p>
          <a:r>
            <a:rPr lang="en-US" b="1"/>
            <a:t>RESPOND</a:t>
          </a:r>
        </a:p>
        <a:p>
          <a:r>
            <a:rPr lang="en-US" b="0" i="1"/>
            <a:t>to assessment findings</a:t>
          </a:r>
          <a:endParaRPr lang="en-US" b="1" i="1" dirty="0"/>
        </a:p>
      </dgm:t>
    </dgm:pt>
    <dgm:pt modelId="{B665DF02-7DF5-B745-BEF4-5185A03B75AB}" type="parTrans" cxnId="{9702E371-9BF7-A34D-9889-8B14CAA44435}">
      <dgm:prSet/>
      <dgm:spPr/>
      <dgm:t>
        <a:bodyPr/>
        <a:lstStyle/>
        <a:p>
          <a:endParaRPr lang="en-US"/>
        </a:p>
      </dgm:t>
    </dgm:pt>
    <dgm:pt modelId="{4A19DCBA-E269-0C44-AAA7-CAB0A230F8BD}" type="sibTrans" cxnId="{9702E371-9BF7-A34D-9889-8B14CAA44435}">
      <dgm:prSet/>
      <dgm:spPr/>
      <dgm:t>
        <a:bodyPr/>
        <a:lstStyle/>
        <a:p>
          <a:endParaRPr lang="en-US"/>
        </a:p>
      </dgm:t>
    </dgm:pt>
    <dgm:pt modelId="{9ED3E324-891B-9C41-800A-110D708ECDF5}" type="pres">
      <dgm:prSet presAssocID="{73E3B6FD-6A64-6A47-822D-DB1E588BA176}" presName="cycle" presStyleCnt="0">
        <dgm:presLayoutVars>
          <dgm:dir/>
          <dgm:resizeHandles val="exact"/>
        </dgm:presLayoutVars>
      </dgm:prSet>
      <dgm:spPr/>
    </dgm:pt>
    <dgm:pt modelId="{E126062A-69A4-B640-A24C-94D1602AF692}" type="pres">
      <dgm:prSet presAssocID="{C8208185-9396-9D47-81A7-5C07F457E26A}" presName="node" presStyleLbl="node1" presStyleIdx="0" presStyleCnt="3">
        <dgm:presLayoutVars>
          <dgm:bulletEnabled val="1"/>
        </dgm:presLayoutVars>
      </dgm:prSet>
      <dgm:spPr/>
    </dgm:pt>
    <dgm:pt modelId="{59AACC47-6B7F-F940-819E-6CF9A220C3FD}" type="pres">
      <dgm:prSet presAssocID="{8EC58EE5-E9E5-0645-A2DB-7E8A21C39862}" presName="sibTrans" presStyleLbl="sibTrans2D1" presStyleIdx="0" presStyleCnt="3"/>
      <dgm:spPr/>
    </dgm:pt>
    <dgm:pt modelId="{8AB90CA3-AD29-0B49-9654-4EFBA3B1BBB7}" type="pres">
      <dgm:prSet presAssocID="{8EC58EE5-E9E5-0645-A2DB-7E8A21C39862}" presName="connectorText" presStyleLbl="sibTrans2D1" presStyleIdx="0" presStyleCnt="3"/>
      <dgm:spPr/>
    </dgm:pt>
    <dgm:pt modelId="{D265E5AF-9D21-8940-AB5B-F90E3971DCA9}" type="pres">
      <dgm:prSet presAssocID="{EC64A3DC-D52C-D443-9997-447A13744939}" presName="node" presStyleLbl="node1" presStyleIdx="1" presStyleCnt="3">
        <dgm:presLayoutVars>
          <dgm:bulletEnabled val="1"/>
        </dgm:presLayoutVars>
      </dgm:prSet>
      <dgm:spPr/>
    </dgm:pt>
    <dgm:pt modelId="{629A587C-F0B9-1747-8A76-6CB43EA7127C}" type="pres">
      <dgm:prSet presAssocID="{BFE3F196-A283-3243-B0CA-BE8301B5118E}" presName="sibTrans" presStyleLbl="sibTrans2D1" presStyleIdx="1" presStyleCnt="3"/>
      <dgm:spPr/>
    </dgm:pt>
    <dgm:pt modelId="{242D636A-5120-B744-BA94-45CCE1A4AB04}" type="pres">
      <dgm:prSet presAssocID="{BFE3F196-A283-3243-B0CA-BE8301B5118E}" presName="connectorText" presStyleLbl="sibTrans2D1" presStyleIdx="1" presStyleCnt="3"/>
      <dgm:spPr/>
    </dgm:pt>
    <dgm:pt modelId="{1BF29B34-F6E8-3C42-8C0A-2625A8640D7A}" type="pres">
      <dgm:prSet presAssocID="{6F5754AC-5A5B-174D-8A08-86B2DD6D5FB1}" presName="node" presStyleLbl="node1" presStyleIdx="2" presStyleCnt="3">
        <dgm:presLayoutVars>
          <dgm:bulletEnabled val="1"/>
        </dgm:presLayoutVars>
      </dgm:prSet>
      <dgm:spPr/>
    </dgm:pt>
    <dgm:pt modelId="{AC750AED-4C62-1D4B-B80A-484325A5BFC1}" type="pres">
      <dgm:prSet presAssocID="{4A19DCBA-E269-0C44-AAA7-CAB0A230F8BD}" presName="sibTrans" presStyleLbl="sibTrans2D1" presStyleIdx="2" presStyleCnt="3"/>
      <dgm:spPr/>
    </dgm:pt>
    <dgm:pt modelId="{8F90EDFB-0CC3-B642-AD77-EC0455B30949}" type="pres">
      <dgm:prSet presAssocID="{4A19DCBA-E269-0C44-AAA7-CAB0A230F8BD}" presName="connectorText" presStyleLbl="sibTrans2D1" presStyleIdx="2" presStyleCnt="3"/>
      <dgm:spPr/>
    </dgm:pt>
  </dgm:ptLst>
  <dgm:cxnLst>
    <dgm:cxn modelId="{A9543B41-8C22-1D43-BB32-CE5E0EE3E831}" type="presOf" srcId="{4A19DCBA-E269-0C44-AAA7-CAB0A230F8BD}" destId="{AC750AED-4C62-1D4B-B80A-484325A5BFC1}" srcOrd="0" destOrd="0" presId="urn:microsoft.com/office/officeart/2005/8/layout/cycle2"/>
    <dgm:cxn modelId="{C9048069-2436-5B49-9148-0B562275AD50}" type="presOf" srcId="{8EC58EE5-E9E5-0645-A2DB-7E8A21C39862}" destId="{59AACC47-6B7F-F940-819E-6CF9A220C3FD}" srcOrd="0" destOrd="0" presId="urn:microsoft.com/office/officeart/2005/8/layout/cycle2"/>
    <dgm:cxn modelId="{29EA9D69-789E-5D4C-B5BB-1B5ACD86D0E3}" type="presOf" srcId="{73E3B6FD-6A64-6A47-822D-DB1E588BA176}" destId="{9ED3E324-891B-9C41-800A-110D708ECDF5}" srcOrd="0" destOrd="0" presId="urn:microsoft.com/office/officeart/2005/8/layout/cycle2"/>
    <dgm:cxn modelId="{B29EAC6D-E7AA-784E-A4A7-9FDD3B42E04C}" type="presOf" srcId="{C8208185-9396-9D47-81A7-5C07F457E26A}" destId="{E126062A-69A4-B640-A24C-94D1602AF692}" srcOrd="0" destOrd="0" presId="urn:microsoft.com/office/officeart/2005/8/layout/cycle2"/>
    <dgm:cxn modelId="{9702E371-9BF7-A34D-9889-8B14CAA44435}" srcId="{73E3B6FD-6A64-6A47-822D-DB1E588BA176}" destId="{6F5754AC-5A5B-174D-8A08-86B2DD6D5FB1}" srcOrd="2" destOrd="0" parTransId="{B665DF02-7DF5-B745-BEF4-5185A03B75AB}" sibTransId="{4A19DCBA-E269-0C44-AAA7-CAB0A230F8BD}"/>
    <dgm:cxn modelId="{E6A1D078-1B2E-3947-AF03-CACB2182C899}" type="presOf" srcId="{6F5754AC-5A5B-174D-8A08-86B2DD6D5FB1}" destId="{1BF29B34-F6E8-3C42-8C0A-2625A8640D7A}" srcOrd="0" destOrd="0" presId="urn:microsoft.com/office/officeart/2005/8/layout/cycle2"/>
    <dgm:cxn modelId="{B4F4E07A-8E85-E544-819C-B6A6D5C2894D}" type="presOf" srcId="{BFE3F196-A283-3243-B0CA-BE8301B5118E}" destId="{629A587C-F0B9-1747-8A76-6CB43EA7127C}" srcOrd="0" destOrd="0" presId="urn:microsoft.com/office/officeart/2005/8/layout/cycle2"/>
    <dgm:cxn modelId="{169CFE86-9BDC-BD4E-A406-CFC19751C7E8}" type="presOf" srcId="{BFE3F196-A283-3243-B0CA-BE8301B5118E}" destId="{242D636A-5120-B744-BA94-45CCE1A4AB04}" srcOrd="1" destOrd="0" presId="urn:microsoft.com/office/officeart/2005/8/layout/cycle2"/>
    <dgm:cxn modelId="{DA1DE5AD-77F7-364D-828A-61758AC114F7}" srcId="{73E3B6FD-6A64-6A47-822D-DB1E588BA176}" destId="{EC64A3DC-D52C-D443-9997-447A13744939}" srcOrd="1" destOrd="0" parTransId="{4C66CCDB-7775-0D44-9A4E-441A7D29B53B}" sibTransId="{BFE3F196-A283-3243-B0CA-BE8301B5118E}"/>
    <dgm:cxn modelId="{E72F4AB3-4092-CA41-A628-1EBD8F0A17FB}" type="presOf" srcId="{EC64A3DC-D52C-D443-9997-447A13744939}" destId="{D265E5AF-9D21-8940-AB5B-F90E3971DCA9}" srcOrd="0" destOrd="0" presId="urn:microsoft.com/office/officeart/2005/8/layout/cycle2"/>
    <dgm:cxn modelId="{A0675EE8-3CAF-D848-B929-1649AFF52289}" type="presOf" srcId="{4A19DCBA-E269-0C44-AAA7-CAB0A230F8BD}" destId="{8F90EDFB-0CC3-B642-AD77-EC0455B30949}" srcOrd="1" destOrd="0" presId="urn:microsoft.com/office/officeart/2005/8/layout/cycle2"/>
    <dgm:cxn modelId="{09C1B0F9-AFBB-6F4F-8865-37C430E283DF}" type="presOf" srcId="{8EC58EE5-E9E5-0645-A2DB-7E8A21C39862}" destId="{8AB90CA3-AD29-0B49-9654-4EFBA3B1BBB7}" srcOrd="1" destOrd="0" presId="urn:microsoft.com/office/officeart/2005/8/layout/cycle2"/>
    <dgm:cxn modelId="{C616D4FD-5A72-AB49-9FD3-D1E5C9180DB7}" srcId="{73E3B6FD-6A64-6A47-822D-DB1E588BA176}" destId="{C8208185-9396-9D47-81A7-5C07F457E26A}" srcOrd="0" destOrd="0" parTransId="{3FDF5CA2-F1F0-8A43-BC0C-358FDBC46B4E}" sibTransId="{8EC58EE5-E9E5-0645-A2DB-7E8A21C39862}"/>
    <dgm:cxn modelId="{A18F0564-9B38-0B45-8578-698F916BA2F5}" type="presParOf" srcId="{9ED3E324-891B-9C41-800A-110D708ECDF5}" destId="{E126062A-69A4-B640-A24C-94D1602AF692}" srcOrd="0" destOrd="0" presId="urn:microsoft.com/office/officeart/2005/8/layout/cycle2"/>
    <dgm:cxn modelId="{03A1A4E2-FAC5-A846-959A-72B4DCB1A0FA}" type="presParOf" srcId="{9ED3E324-891B-9C41-800A-110D708ECDF5}" destId="{59AACC47-6B7F-F940-819E-6CF9A220C3FD}" srcOrd="1" destOrd="0" presId="urn:microsoft.com/office/officeart/2005/8/layout/cycle2"/>
    <dgm:cxn modelId="{32F1953A-D8E0-CF49-B5D1-ECF09A8879B6}" type="presParOf" srcId="{59AACC47-6B7F-F940-819E-6CF9A220C3FD}" destId="{8AB90CA3-AD29-0B49-9654-4EFBA3B1BBB7}" srcOrd="0" destOrd="0" presId="urn:microsoft.com/office/officeart/2005/8/layout/cycle2"/>
    <dgm:cxn modelId="{171BF1B3-DE14-D84A-9760-090B56B19D62}" type="presParOf" srcId="{9ED3E324-891B-9C41-800A-110D708ECDF5}" destId="{D265E5AF-9D21-8940-AB5B-F90E3971DCA9}" srcOrd="2" destOrd="0" presId="urn:microsoft.com/office/officeart/2005/8/layout/cycle2"/>
    <dgm:cxn modelId="{B49E7650-D9C0-5F4D-9C10-CEA8BF000F3B}" type="presParOf" srcId="{9ED3E324-891B-9C41-800A-110D708ECDF5}" destId="{629A587C-F0B9-1747-8A76-6CB43EA7127C}" srcOrd="3" destOrd="0" presId="urn:microsoft.com/office/officeart/2005/8/layout/cycle2"/>
    <dgm:cxn modelId="{97236E48-FA82-3A4E-9D91-7BE3A14FDDBE}" type="presParOf" srcId="{629A587C-F0B9-1747-8A76-6CB43EA7127C}" destId="{242D636A-5120-B744-BA94-45CCE1A4AB04}" srcOrd="0" destOrd="0" presId="urn:microsoft.com/office/officeart/2005/8/layout/cycle2"/>
    <dgm:cxn modelId="{25AD0D21-DD96-B845-9241-05A68AA9B9C4}" type="presParOf" srcId="{9ED3E324-891B-9C41-800A-110D708ECDF5}" destId="{1BF29B34-F6E8-3C42-8C0A-2625A8640D7A}" srcOrd="4" destOrd="0" presId="urn:microsoft.com/office/officeart/2005/8/layout/cycle2"/>
    <dgm:cxn modelId="{2C80F2FA-B3CE-A348-9BA2-F7200ABA585E}" type="presParOf" srcId="{9ED3E324-891B-9C41-800A-110D708ECDF5}" destId="{AC750AED-4C62-1D4B-B80A-484325A5BFC1}" srcOrd="5" destOrd="0" presId="urn:microsoft.com/office/officeart/2005/8/layout/cycle2"/>
    <dgm:cxn modelId="{8A8F9195-22E1-B640-B017-45EBDDA7476B}" type="presParOf" srcId="{AC750AED-4C62-1D4B-B80A-484325A5BFC1}" destId="{8F90EDFB-0CC3-B642-AD77-EC0455B30949}" srcOrd="0" destOrd="0" presId="urn:microsoft.com/office/officeart/2005/8/layout/cycle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AA2F-ECB3-FD46-B102-C5077AB960B4}">
      <dsp:nvSpPr>
        <dsp:cNvPr id="0" name=""/>
        <dsp:cNvSpPr/>
      </dsp:nvSpPr>
      <dsp:spPr>
        <a:xfrm>
          <a:off x="2590131" y="4609821"/>
          <a:ext cx="510188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A143C-FF56-9B45-B630-D8FD7B593DE0}">
      <dsp:nvSpPr>
        <dsp:cNvPr id="0" name=""/>
        <dsp:cNvSpPr/>
      </dsp:nvSpPr>
      <dsp:spPr>
        <a:xfrm>
          <a:off x="2590131" y="3351185"/>
          <a:ext cx="424725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9F760-F1AB-144F-A075-811685D52B06}">
      <dsp:nvSpPr>
        <dsp:cNvPr id="0" name=""/>
        <dsp:cNvSpPr/>
      </dsp:nvSpPr>
      <dsp:spPr>
        <a:xfrm>
          <a:off x="2590131" y="1828389"/>
          <a:ext cx="424725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D347-778D-644A-8542-4336599ED62A}">
      <dsp:nvSpPr>
        <dsp:cNvPr id="0" name=""/>
        <dsp:cNvSpPr/>
      </dsp:nvSpPr>
      <dsp:spPr>
        <a:xfrm>
          <a:off x="2590131" y="569753"/>
          <a:ext cx="510188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34228-7189-CB42-96F7-FF05C23BC197}">
      <dsp:nvSpPr>
        <dsp:cNvPr id="0" name=""/>
        <dsp:cNvSpPr/>
      </dsp:nvSpPr>
      <dsp:spPr>
        <a:xfrm>
          <a:off x="344" y="0"/>
          <a:ext cx="5179575" cy="51795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40AB-BA30-D243-ADDF-ACAE60F9FD1A}">
      <dsp:nvSpPr>
        <dsp:cNvPr id="0" name=""/>
        <dsp:cNvSpPr/>
      </dsp:nvSpPr>
      <dsp:spPr>
        <a:xfrm>
          <a:off x="295521" y="2715801"/>
          <a:ext cx="4555473" cy="789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BAPTISM</a:t>
          </a:r>
          <a:endParaRPr lang="en-US" sz="6000" kern="1200">
            <a:solidFill>
              <a:srgbClr val="010000"/>
            </a:solidFill>
            <a:latin typeface="Arial"/>
            <a:cs typeface="Arial"/>
          </a:endParaRPr>
        </a:p>
      </dsp:txBody>
      <dsp:txXfrm>
        <a:off x="295521" y="2715801"/>
        <a:ext cx="4555473" cy="789199"/>
      </dsp:txXfrm>
    </dsp:sp>
    <dsp:sp modelId="{CF60685B-0E6E-4B43-B358-542CC9EB631D}">
      <dsp:nvSpPr>
        <dsp:cNvPr id="0" name=""/>
        <dsp:cNvSpPr/>
      </dsp:nvSpPr>
      <dsp:spPr>
        <a:xfrm>
          <a:off x="7122259" y="0"/>
          <a:ext cx="1139506" cy="113950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D4AA8-0B51-FE40-9F9B-5FAEC5B4F574}">
      <dsp:nvSpPr>
        <dsp:cNvPr id="0" name=""/>
        <dsp:cNvSpPr/>
      </dsp:nvSpPr>
      <dsp:spPr>
        <a:xfrm>
          <a:off x="8261766" y="0"/>
          <a:ext cx="3334523" cy="1139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Incorporation into Christ’s Church</a:t>
          </a:r>
          <a:endParaRPr lang="en-US" sz="3200" b="1" kern="1200"/>
        </a:p>
      </dsp:txBody>
      <dsp:txXfrm>
        <a:off x="8261766" y="0"/>
        <a:ext cx="3334523" cy="1139506"/>
      </dsp:txXfrm>
    </dsp:sp>
    <dsp:sp modelId="{A618952B-BFB3-004C-9C74-7BDDA8A865A0}">
      <dsp:nvSpPr>
        <dsp:cNvPr id="0" name=""/>
        <dsp:cNvSpPr/>
      </dsp:nvSpPr>
      <dsp:spPr>
        <a:xfrm>
          <a:off x="6267629" y="1258636"/>
          <a:ext cx="1139506" cy="11395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7BA5D-8FB6-2847-8553-C61EC85F2126}">
      <dsp:nvSpPr>
        <dsp:cNvPr id="0" name=""/>
        <dsp:cNvSpPr/>
      </dsp:nvSpPr>
      <dsp:spPr>
        <a:xfrm>
          <a:off x="7407136" y="1258636"/>
          <a:ext cx="4184543" cy="1139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A sign of “regeneration or the new birth”</a:t>
          </a:r>
          <a:endParaRPr lang="en-US" sz="3200" kern="1200"/>
        </a:p>
      </dsp:txBody>
      <dsp:txXfrm>
        <a:off x="7407136" y="1258636"/>
        <a:ext cx="4184543" cy="1139506"/>
      </dsp:txXfrm>
    </dsp:sp>
    <dsp:sp modelId="{17F408C0-4514-024C-8645-6FD522F1AEE4}">
      <dsp:nvSpPr>
        <dsp:cNvPr id="0" name=""/>
        <dsp:cNvSpPr/>
      </dsp:nvSpPr>
      <dsp:spPr>
        <a:xfrm>
          <a:off x="6267629" y="2781431"/>
          <a:ext cx="1139506" cy="113950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A4F4B-E17B-9143-9315-915556806BC4}">
      <dsp:nvSpPr>
        <dsp:cNvPr id="0" name=""/>
        <dsp:cNvSpPr/>
      </dsp:nvSpPr>
      <dsp:spPr>
        <a:xfrm>
          <a:off x="7407136" y="2781431"/>
          <a:ext cx="4191278" cy="1139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Sign of the covenant between God and God’s people</a:t>
          </a:r>
          <a:endParaRPr lang="en-US" sz="3200" kern="1200"/>
        </a:p>
      </dsp:txBody>
      <dsp:txXfrm>
        <a:off x="7407136" y="2781431"/>
        <a:ext cx="4191278" cy="1139506"/>
      </dsp:txXfrm>
    </dsp:sp>
    <dsp:sp modelId="{BEE113A5-045D-0148-8906-4E5E1F8936CE}">
      <dsp:nvSpPr>
        <dsp:cNvPr id="0" name=""/>
        <dsp:cNvSpPr/>
      </dsp:nvSpPr>
      <dsp:spPr>
        <a:xfrm>
          <a:off x="7122259" y="4040068"/>
          <a:ext cx="1139506" cy="113950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240B-FA2B-0A46-9517-1E9BFEE3FE36}">
      <dsp:nvSpPr>
        <dsp:cNvPr id="0" name=""/>
        <dsp:cNvSpPr/>
      </dsp:nvSpPr>
      <dsp:spPr>
        <a:xfrm>
          <a:off x="8261766" y="4040068"/>
          <a:ext cx="3335193" cy="1139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Mark of Christian discipleship</a:t>
          </a:r>
          <a:endParaRPr lang="en-US" sz="3200" kern="1200"/>
        </a:p>
      </dsp:txBody>
      <dsp:txXfrm>
        <a:off x="8261766" y="4040068"/>
        <a:ext cx="3335193" cy="1139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AA2F-ECB3-FD46-B102-C5077AB960B4}">
      <dsp:nvSpPr>
        <dsp:cNvPr id="0" name=""/>
        <dsp:cNvSpPr/>
      </dsp:nvSpPr>
      <dsp:spPr>
        <a:xfrm>
          <a:off x="2590398" y="4610272"/>
          <a:ext cx="51023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A143C-FF56-9B45-B630-D8FD7B593DE0}">
      <dsp:nvSpPr>
        <dsp:cNvPr id="0" name=""/>
        <dsp:cNvSpPr/>
      </dsp:nvSpPr>
      <dsp:spPr>
        <a:xfrm>
          <a:off x="2590398" y="3351513"/>
          <a:ext cx="424766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9F760-F1AB-144F-A075-811685D52B06}">
      <dsp:nvSpPr>
        <dsp:cNvPr id="0" name=""/>
        <dsp:cNvSpPr/>
      </dsp:nvSpPr>
      <dsp:spPr>
        <a:xfrm>
          <a:off x="2590398" y="1828568"/>
          <a:ext cx="424766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D347-778D-644A-8542-4336599ED62A}">
      <dsp:nvSpPr>
        <dsp:cNvPr id="0" name=""/>
        <dsp:cNvSpPr/>
      </dsp:nvSpPr>
      <dsp:spPr>
        <a:xfrm>
          <a:off x="2590398" y="569809"/>
          <a:ext cx="51023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34228-7189-CB42-96F7-FF05C23BC197}">
      <dsp:nvSpPr>
        <dsp:cNvPr id="0" name=""/>
        <dsp:cNvSpPr/>
      </dsp:nvSpPr>
      <dsp:spPr>
        <a:xfrm>
          <a:off x="357" y="0"/>
          <a:ext cx="5180082" cy="51800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40AB-BA30-D243-ADDF-ACAE60F9FD1A}">
      <dsp:nvSpPr>
        <dsp:cNvPr id="0" name=""/>
        <dsp:cNvSpPr/>
      </dsp:nvSpPr>
      <dsp:spPr>
        <a:xfrm>
          <a:off x="295564" y="2716067"/>
          <a:ext cx="4555919" cy="7892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BAPTISM</a:t>
          </a:r>
          <a:endParaRPr lang="en-US" sz="6000" kern="1200">
            <a:solidFill>
              <a:srgbClr val="010000"/>
            </a:solidFill>
            <a:latin typeface="Arial"/>
            <a:cs typeface="Arial"/>
          </a:endParaRPr>
        </a:p>
      </dsp:txBody>
      <dsp:txXfrm>
        <a:off x="295564" y="2716067"/>
        <a:ext cx="4555919" cy="789277"/>
      </dsp:txXfrm>
    </dsp:sp>
    <dsp:sp modelId="{CF60685B-0E6E-4B43-B358-542CC9EB631D}">
      <dsp:nvSpPr>
        <dsp:cNvPr id="0" name=""/>
        <dsp:cNvSpPr/>
      </dsp:nvSpPr>
      <dsp:spPr>
        <a:xfrm>
          <a:off x="7122970" y="0"/>
          <a:ext cx="1139618" cy="11396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D4AA8-0B51-FE40-9F9B-5FAEC5B4F574}">
      <dsp:nvSpPr>
        <dsp:cNvPr id="0" name=""/>
        <dsp:cNvSpPr/>
      </dsp:nvSpPr>
      <dsp:spPr>
        <a:xfrm>
          <a:off x="8262588" y="0"/>
          <a:ext cx="3496299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Incorporation into Christ’s Church</a:t>
          </a:r>
          <a:endParaRPr lang="en-US" sz="3200" b="0" kern="1200"/>
        </a:p>
      </dsp:txBody>
      <dsp:txXfrm>
        <a:off x="8262588" y="0"/>
        <a:ext cx="3496299" cy="1139618"/>
      </dsp:txXfrm>
    </dsp:sp>
    <dsp:sp modelId="{A618952B-BFB3-004C-9C74-7BDDA8A865A0}">
      <dsp:nvSpPr>
        <dsp:cNvPr id="0" name=""/>
        <dsp:cNvSpPr/>
      </dsp:nvSpPr>
      <dsp:spPr>
        <a:xfrm>
          <a:off x="6268256" y="1258759"/>
          <a:ext cx="1139618" cy="11396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7BA5D-8FB6-2847-8553-C61EC85F2126}">
      <dsp:nvSpPr>
        <dsp:cNvPr id="0" name=""/>
        <dsp:cNvSpPr/>
      </dsp:nvSpPr>
      <dsp:spPr>
        <a:xfrm>
          <a:off x="7407874" y="1258759"/>
          <a:ext cx="4346678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A sign of “regeneration or the new birth”</a:t>
          </a:r>
          <a:endParaRPr lang="en-US" sz="3200" b="1" kern="1200"/>
        </a:p>
      </dsp:txBody>
      <dsp:txXfrm>
        <a:off x="7407874" y="1258759"/>
        <a:ext cx="4346678" cy="1139618"/>
      </dsp:txXfrm>
    </dsp:sp>
    <dsp:sp modelId="{17F408C0-4514-024C-8645-6FD522F1AEE4}">
      <dsp:nvSpPr>
        <dsp:cNvPr id="0" name=""/>
        <dsp:cNvSpPr/>
      </dsp:nvSpPr>
      <dsp:spPr>
        <a:xfrm>
          <a:off x="6268256" y="2781704"/>
          <a:ext cx="1139618" cy="11396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A4F4B-E17B-9143-9315-915556806BC4}">
      <dsp:nvSpPr>
        <dsp:cNvPr id="0" name=""/>
        <dsp:cNvSpPr/>
      </dsp:nvSpPr>
      <dsp:spPr>
        <a:xfrm>
          <a:off x="7407874" y="2781704"/>
          <a:ext cx="4353674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Sign of the covenant between God and God’s people</a:t>
          </a:r>
          <a:endParaRPr lang="en-US" sz="3200" kern="1200"/>
        </a:p>
      </dsp:txBody>
      <dsp:txXfrm>
        <a:off x="7407874" y="2781704"/>
        <a:ext cx="4353674" cy="1139618"/>
      </dsp:txXfrm>
    </dsp:sp>
    <dsp:sp modelId="{BEE113A5-045D-0148-8906-4E5E1F8936CE}">
      <dsp:nvSpPr>
        <dsp:cNvPr id="0" name=""/>
        <dsp:cNvSpPr/>
      </dsp:nvSpPr>
      <dsp:spPr>
        <a:xfrm>
          <a:off x="7122970" y="4040463"/>
          <a:ext cx="1139618" cy="11396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240B-FA2B-0A46-9517-1E9BFEE3FE36}">
      <dsp:nvSpPr>
        <dsp:cNvPr id="0" name=""/>
        <dsp:cNvSpPr/>
      </dsp:nvSpPr>
      <dsp:spPr>
        <a:xfrm>
          <a:off x="8262588" y="4040463"/>
          <a:ext cx="3498023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Mark of Christian discipleship</a:t>
          </a:r>
          <a:endParaRPr lang="en-US" sz="3200" kern="1200"/>
        </a:p>
      </dsp:txBody>
      <dsp:txXfrm>
        <a:off x="8262588" y="4040463"/>
        <a:ext cx="3498023" cy="1139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AA2F-ECB3-FD46-B102-C5077AB960B4}">
      <dsp:nvSpPr>
        <dsp:cNvPr id="0" name=""/>
        <dsp:cNvSpPr/>
      </dsp:nvSpPr>
      <dsp:spPr>
        <a:xfrm>
          <a:off x="2590398" y="4610272"/>
          <a:ext cx="51023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A143C-FF56-9B45-B630-D8FD7B593DE0}">
      <dsp:nvSpPr>
        <dsp:cNvPr id="0" name=""/>
        <dsp:cNvSpPr/>
      </dsp:nvSpPr>
      <dsp:spPr>
        <a:xfrm>
          <a:off x="2590398" y="3351513"/>
          <a:ext cx="424766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9F760-F1AB-144F-A075-811685D52B06}">
      <dsp:nvSpPr>
        <dsp:cNvPr id="0" name=""/>
        <dsp:cNvSpPr/>
      </dsp:nvSpPr>
      <dsp:spPr>
        <a:xfrm>
          <a:off x="2590398" y="1828568"/>
          <a:ext cx="424766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D347-778D-644A-8542-4336599ED62A}">
      <dsp:nvSpPr>
        <dsp:cNvPr id="0" name=""/>
        <dsp:cNvSpPr/>
      </dsp:nvSpPr>
      <dsp:spPr>
        <a:xfrm>
          <a:off x="2590398" y="569809"/>
          <a:ext cx="51023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34228-7189-CB42-96F7-FF05C23BC197}">
      <dsp:nvSpPr>
        <dsp:cNvPr id="0" name=""/>
        <dsp:cNvSpPr/>
      </dsp:nvSpPr>
      <dsp:spPr>
        <a:xfrm>
          <a:off x="357" y="0"/>
          <a:ext cx="5180082" cy="51800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40AB-BA30-D243-ADDF-ACAE60F9FD1A}">
      <dsp:nvSpPr>
        <dsp:cNvPr id="0" name=""/>
        <dsp:cNvSpPr/>
      </dsp:nvSpPr>
      <dsp:spPr>
        <a:xfrm>
          <a:off x="295564" y="2716067"/>
          <a:ext cx="4555919" cy="7892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BAPTISM</a:t>
          </a:r>
          <a:endParaRPr lang="en-US" sz="6000" kern="1200">
            <a:solidFill>
              <a:srgbClr val="010000"/>
            </a:solidFill>
            <a:latin typeface="Arial"/>
            <a:cs typeface="Arial"/>
          </a:endParaRPr>
        </a:p>
      </dsp:txBody>
      <dsp:txXfrm>
        <a:off x="295564" y="2716067"/>
        <a:ext cx="4555919" cy="789277"/>
      </dsp:txXfrm>
    </dsp:sp>
    <dsp:sp modelId="{CF60685B-0E6E-4B43-B358-542CC9EB631D}">
      <dsp:nvSpPr>
        <dsp:cNvPr id="0" name=""/>
        <dsp:cNvSpPr/>
      </dsp:nvSpPr>
      <dsp:spPr>
        <a:xfrm>
          <a:off x="7122970" y="0"/>
          <a:ext cx="1139618" cy="11396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D4AA8-0B51-FE40-9F9B-5FAEC5B4F574}">
      <dsp:nvSpPr>
        <dsp:cNvPr id="0" name=""/>
        <dsp:cNvSpPr/>
      </dsp:nvSpPr>
      <dsp:spPr>
        <a:xfrm>
          <a:off x="8262588" y="0"/>
          <a:ext cx="3496299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Incorporation into Christ’s Church</a:t>
          </a:r>
          <a:endParaRPr lang="en-US" sz="3200" b="0" kern="1200"/>
        </a:p>
      </dsp:txBody>
      <dsp:txXfrm>
        <a:off x="8262588" y="0"/>
        <a:ext cx="3496299" cy="1139618"/>
      </dsp:txXfrm>
    </dsp:sp>
    <dsp:sp modelId="{A618952B-BFB3-004C-9C74-7BDDA8A865A0}">
      <dsp:nvSpPr>
        <dsp:cNvPr id="0" name=""/>
        <dsp:cNvSpPr/>
      </dsp:nvSpPr>
      <dsp:spPr>
        <a:xfrm>
          <a:off x="6268256" y="1258759"/>
          <a:ext cx="1139618" cy="11396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7BA5D-8FB6-2847-8553-C61EC85F2126}">
      <dsp:nvSpPr>
        <dsp:cNvPr id="0" name=""/>
        <dsp:cNvSpPr/>
      </dsp:nvSpPr>
      <dsp:spPr>
        <a:xfrm>
          <a:off x="7407874" y="1258759"/>
          <a:ext cx="4346678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/>
            <a:t>A sign of “regeneration or the new birth”</a:t>
          </a:r>
          <a:endParaRPr lang="en-US" sz="3200" kern="1200"/>
        </a:p>
      </dsp:txBody>
      <dsp:txXfrm>
        <a:off x="7407874" y="1258759"/>
        <a:ext cx="4346678" cy="1139618"/>
      </dsp:txXfrm>
    </dsp:sp>
    <dsp:sp modelId="{17F408C0-4514-024C-8645-6FD522F1AEE4}">
      <dsp:nvSpPr>
        <dsp:cNvPr id="0" name=""/>
        <dsp:cNvSpPr/>
      </dsp:nvSpPr>
      <dsp:spPr>
        <a:xfrm>
          <a:off x="6268256" y="2781704"/>
          <a:ext cx="1139618" cy="11396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A4F4B-E17B-9143-9315-915556806BC4}">
      <dsp:nvSpPr>
        <dsp:cNvPr id="0" name=""/>
        <dsp:cNvSpPr/>
      </dsp:nvSpPr>
      <dsp:spPr>
        <a:xfrm>
          <a:off x="7407874" y="2781704"/>
          <a:ext cx="4353674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Sign of the covenant between God and God’s people</a:t>
          </a:r>
          <a:endParaRPr lang="en-US" sz="3200" b="1" kern="1200"/>
        </a:p>
      </dsp:txBody>
      <dsp:txXfrm>
        <a:off x="7407874" y="2781704"/>
        <a:ext cx="4353674" cy="1139618"/>
      </dsp:txXfrm>
    </dsp:sp>
    <dsp:sp modelId="{BEE113A5-045D-0148-8906-4E5E1F8936CE}">
      <dsp:nvSpPr>
        <dsp:cNvPr id="0" name=""/>
        <dsp:cNvSpPr/>
      </dsp:nvSpPr>
      <dsp:spPr>
        <a:xfrm>
          <a:off x="7122970" y="4040463"/>
          <a:ext cx="1139618" cy="11396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240B-FA2B-0A46-9517-1E9BFEE3FE36}">
      <dsp:nvSpPr>
        <dsp:cNvPr id="0" name=""/>
        <dsp:cNvSpPr/>
      </dsp:nvSpPr>
      <dsp:spPr>
        <a:xfrm>
          <a:off x="8262588" y="4040463"/>
          <a:ext cx="3498023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Mark of Christian discipleship</a:t>
          </a:r>
          <a:endParaRPr lang="en-US" sz="3200" kern="1200"/>
        </a:p>
      </dsp:txBody>
      <dsp:txXfrm>
        <a:off x="8262588" y="4040463"/>
        <a:ext cx="3498023" cy="1139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AA2F-ECB3-FD46-B102-C5077AB960B4}">
      <dsp:nvSpPr>
        <dsp:cNvPr id="0" name=""/>
        <dsp:cNvSpPr/>
      </dsp:nvSpPr>
      <dsp:spPr>
        <a:xfrm>
          <a:off x="2590398" y="4610272"/>
          <a:ext cx="51023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A143C-FF56-9B45-B630-D8FD7B593DE0}">
      <dsp:nvSpPr>
        <dsp:cNvPr id="0" name=""/>
        <dsp:cNvSpPr/>
      </dsp:nvSpPr>
      <dsp:spPr>
        <a:xfrm>
          <a:off x="2590398" y="3351513"/>
          <a:ext cx="424766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9F760-F1AB-144F-A075-811685D52B06}">
      <dsp:nvSpPr>
        <dsp:cNvPr id="0" name=""/>
        <dsp:cNvSpPr/>
      </dsp:nvSpPr>
      <dsp:spPr>
        <a:xfrm>
          <a:off x="2590398" y="1828568"/>
          <a:ext cx="424766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D347-778D-644A-8542-4336599ED62A}">
      <dsp:nvSpPr>
        <dsp:cNvPr id="0" name=""/>
        <dsp:cNvSpPr/>
      </dsp:nvSpPr>
      <dsp:spPr>
        <a:xfrm>
          <a:off x="2590398" y="569809"/>
          <a:ext cx="51023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34228-7189-CB42-96F7-FF05C23BC197}">
      <dsp:nvSpPr>
        <dsp:cNvPr id="0" name=""/>
        <dsp:cNvSpPr/>
      </dsp:nvSpPr>
      <dsp:spPr>
        <a:xfrm>
          <a:off x="357" y="0"/>
          <a:ext cx="5180082" cy="51800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40AB-BA30-D243-ADDF-ACAE60F9FD1A}">
      <dsp:nvSpPr>
        <dsp:cNvPr id="0" name=""/>
        <dsp:cNvSpPr/>
      </dsp:nvSpPr>
      <dsp:spPr>
        <a:xfrm>
          <a:off x="295564" y="2716067"/>
          <a:ext cx="4555919" cy="7892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BAPTISM</a:t>
          </a:r>
          <a:endParaRPr lang="en-US" sz="6000" kern="1200">
            <a:solidFill>
              <a:srgbClr val="010000"/>
            </a:solidFill>
            <a:latin typeface="Arial"/>
            <a:cs typeface="Arial"/>
          </a:endParaRPr>
        </a:p>
      </dsp:txBody>
      <dsp:txXfrm>
        <a:off x="295564" y="2716067"/>
        <a:ext cx="4555919" cy="789277"/>
      </dsp:txXfrm>
    </dsp:sp>
    <dsp:sp modelId="{CF60685B-0E6E-4B43-B358-542CC9EB631D}">
      <dsp:nvSpPr>
        <dsp:cNvPr id="0" name=""/>
        <dsp:cNvSpPr/>
      </dsp:nvSpPr>
      <dsp:spPr>
        <a:xfrm>
          <a:off x="7122970" y="0"/>
          <a:ext cx="1139618" cy="11396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D4AA8-0B51-FE40-9F9B-5FAEC5B4F574}">
      <dsp:nvSpPr>
        <dsp:cNvPr id="0" name=""/>
        <dsp:cNvSpPr/>
      </dsp:nvSpPr>
      <dsp:spPr>
        <a:xfrm>
          <a:off x="8262588" y="0"/>
          <a:ext cx="3496299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Incorporation into Christ’s Church</a:t>
          </a:r>
          <a:endParaRPr lang="en-US" sz="3200" b="0" kern="1200"/>
        </a:p>
      </dsp:txBody>
      <dsp:txXfrm>
        <a:off x="8262588" y="0"/>
        <a:ext cx="3496299" cy="1139618"/>
      </dsp:txXfrm>
    </dsp:sp>
    <dsp:sp modelId="{A618952B-BFB3-004C-9C74-7BDDA8A865A0}">
      <dsp:nvSpPr>
        <dsp:cNvPr id="0" name=""/>
        <dsp:cNvSpPr/>
      </dsp:nvSpPr>
      <dsp:spPr>
        <a:xfrm>
          <a:off x="6268256" y="1258759"/>
          <a:ext cx="1139618" cy="11396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7BA5D-8FB6-2847-8553-C61EC85F2126}">
      <dsp:nvSpPr>
        <dsp:cNvPr id="0" name=""/>
        <dsp:cNvSpPr/>
      </dsp:nvSpPr>
      <dsp:spPr>
        <a:xfrm>
          <a:off x="7407874" y="1258759"/>
          <a:ext cx="4346678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/>
            <a:t>A sign of “regeneration or the new birth”</a:t>
          </a:r>
          <a:endParaRPr lang="en-US" sz="3200" kern="1200"/>
        </a:p>
      </dsp:txBody>
      <dsp:txXfrm>
        <a:off x="7407874" y="1258759"/>
        <a:ext cx="4346678" cy="1139618"/>
      </dsp:txXfrm>
    </dsp:sp>
    <dsp:sp modelId="{17F408C0-4514-024C-8645-6FD522F1AEE4}">
      <dsp:nvSpPr>
        <dsp:cNvPr id="0" name=""/>
        <dsp:cNvSpPr/>
      </dsp:nvSpPr>
      <dsp:spPr>
        <a:xfrm>
          <a:off x="6268256" y="2781704"/>
          <a:ext cx="1139618" cy="11396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A4F4B-E17B-9143-9315-915556806BC4}">
      <dsp:nvSpPr>
        <dsp:cNvPr id="0" name=""/>
        <dsp:cNvSpPr/>
      </dsp:nvSpPr>
      <dsp:spPr>
        <a:xfrm>
          <a:off x="7407874" y="2781704"/>
          <a:ext cx="4353674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Sign of the covenant between God and God’s people</a:t>
          </a:r>
          <a:endParaRPr lang="en-US" sz="3200" kern="1200"/>
        </a:p>
      </dsp:txBody>
      <dsp:txXfrm>
        <a:off x="7407874" y="2781704"/>
        <a:ext cx="4353674" cy="1139618"/>
      </dsp:txXfrm>
    </dsp:sp>
    <dsp:sp modelId="{BEE113A5-045D-0148-8906-4E5E1F8936CE}">
      <dsp:nvSpPr>
        <dsp:cNvPr id="0" name=""/>
        <dsp:cNvSpPr/>
      </dsp:nvSpPr>
      <dsp:spPr>
        <a:xfrm>
          <a:off x="7122970" y="4040463"/>
          <a:ext cx="1139618" cy="11396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240B-FA2B-0A46-9517-1E9BFEE3FE36}">
      <dsp:nvSpPr>
        <dsp:cNvPr id="0" name=""/>
        <dsp:cNvSpPr/>
      </dsp:nvSpPr>
      <dsp:spPr>
        <a:xfrm>
          <a:off x="8262588" y="4040463"/>
          <a:ext cx="3497428" cy="113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Mark of Christian discipleship</a:t>
          </a:r>
          <a:endParaRPr lang="en-US" sz="3200" b="1" kern="1200"/>
        </a:p>
      </dsp:txBody>
      <dsp:txXfrm>
        <a:off x="8262588" y="4040463"/>
        <a:ext cx="3497428" cy="1139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794A2-F659-0042-A420-241DB98230DE}">
      <dsp:nvSpPr>
        <dsp:cNvPr id="0" name=""/>
        <dsp:cNvSpPr/>
      </dsp:nvSpPr>
      <dsp:spPr>
        <a:xfrm>
          <a:off x="2190" y="1708251"/>
          <a:ext cx="1087808" cy="108780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39EFB-1F79-FB43-90E9-BE92D50CD6AA}">
      <dsp:nvSpPr>
        <dsp:cNvPr id="0" name=""/>
        <dsp:cNvSpPr/>
      </dsp:nvSpPr>
      <dsp:spPr>
        <a:xfrm rot="17700000">
          <a:off x="385484" y="821465"/>
          <a:ext cx="1352267" cy="65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FISHERMAN</a:t>
          </a:r>
        </a:p>
      </dsp:txBody>
      <dsp:txXfrm>
        <a:off x="385484" y="821465"/>
        <a:ext cx="1352267" cy="651688"/>
      </dsp:txXfrm>
    </dsp:sp>
    <dsp:sp modelId="{51EDD13F-DB2A-564E-BEBB-0877D83570CC}">
      <dsp:nvSpPr>
        <dsp:cNvPr id="0" name=""/>
        <dsp:cNvSpPr/>
      </dsp:nvSpPr>
      <dsp:spPr>
        <a:xfrm>
          <a:off x="1171936" y="1969835"/>
          <a:ext cx="564641" cy="5646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EA894-139D-CA41-86DF-02A05A0B5197}">
      <dsp:nvSpPr>
        <dsp:cNvPr id="0" name=""/>
        <dsp:cNvSpPr/>
      </dsp:nvSpPr>
      <dsp:spPr>
        <a:xfrm rot="17700000">
          <a:off x="503195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APPRENTICE</a:t>
          </a:r>
        </a:p>
      </dsp:txBody>
      <dsp:txXfrm>
        <a:off x="503195" y="2755727"/>
        <a:ext cx="1169774" cy="564021"/>
      </dsp:txXfrm>
    </dsp:sp>
    <dsp:sp modelId="{A9B989B5-1FA1-584F-8FF2-5F4E17F18E96}">
      <dsp:nvSpPr>
        <dsp:cNvPr id="0" name=""/>
        <dsp:cNvSpPr/>
      </dsp:nvSpPr>
      <dsp:spPr>
        <a:xfrm rot="17700000">
          <a:off x="1235543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AB65E-2F2F-4846-AA7B-8E37A7BB79AA}">
      <dsp:nvSpPr>
        <dsp:cNvPr id="0" name=""/>
        <dsp:cNvSpPr/>
      </dsp:nvSpPr>
      <dsp:spPr>
        <a:xfrm>
          <a:off x="1818428" y="1969835"/>
          <a:ext cx="564641" cy="5646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715E5-45E4-754D-BF07-388E15DCA673}">
      <dsp:nvSpPr>
        <dsp:cNvPr id="0" name=""/>
        <dsp:cNvSpPr/>
      </dsp:nvSpPr>
      <dsp:spPr>
        <a:xfrm rot="17700000">
          <a:off x="1149687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BOAT  OWNER</a:t>
          </a:r>
        </a:p>
      </dsp:txBody>
      <dsp:txXfrm>
        <a:off x="1149687" y="2755727"/>
        <a:ext cx="1169774" cy="564021"/>
      </dsp:txXfrm>
    </dsp:sp>
    <dsp:sp modelId="{93295979-CAFC-5340-96DE-740813F42C04}">
      <dsp:nvSpPr>
        <dsp:cNvPr id="0" name=""/>
        <dsp:cNvSpPr/>
      </dsp:nvSpPr>
      <dsp:spPr>
        <a:xfrm rot="17700000">
          <a:off x="1882036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99E92-5DBE-2044-AF90-5E05C2E148D0}">
      <dsp:nvSpPr>
        <dsp:cNvPr id="0" name=""/>
        <dsp:cNvSpPr/>
      </dsp:nvSpPr>
      <dsp:spPr>
        <a:xfrm>
          <a:off x="2465007" y="1708251"/>
          <a:ext cx="1087808" cy="108780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6BD1-891E-3B4C-A618-8EF8F5AC3E41}">
      <dsp:nvSpPr>
        <dsp:cNvPr id="0" name=""/>
        <dsp:cNvSpPr/>
      </dsp:nvSpPr>
      <dsp:spPr>
        <a:xfrm rot="17700000">
          <a:off x="2848302" y="821465"/>
          <a:ext cx="1352267" cy="65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APOSTLE</a:t>
          </a:r>
        </a:p>
      </dsp:txBody>
      <dsp:txXfrm>
        <a:off x="2848302" y="821465"/>
        <a:ext cx="1352267" cy="651688"/>
      </dsp:txXfrm>
    </dsp:sp>
    <dsp:sp modelId="{07B31C0C-3841-0344-B8DB-5E6E3594A9E5}">
      <dsp:nvSpPr>
        <dsp:cNvPr id="0" name=""/>
        <dsp:cNvSpPr/>
      </dsp:nvSpPr>
      <dsp:spPr>
        <a:xfrm>
          <a:off x="3634754" y="1969835"/>
          <a:ext cx="564641" cy="5646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453FD-713B-3442-83BA-47D4768D0BCA}">
      <dsp:nvSpPr>
        <dsp:cNvPr id="0" name=""/>
        <dsp:cNvSpPr/>
      </dsp:nvSpPr>
      <dsp:spPr>
        <a:xfrm rot="17700000">
          <a:off x="2966013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FOLLOWER</a:t>
          </a:r>
        </a:p>
      </dsp:txBody>
      <dsp:txXfrm>
        <a:off x="2966013" y="2755727"/>
        <a:ext cx="1169774" cy="564021"/>
      </dsp:txXfrm>
    </dsp:sp>
    <dsp:sp modelId="{7BD6B0DB-9474-F443-9425-AB5AE9E89EF7}">
      <dsp:nvSpPr>
        <dsp:cNvPr id="0" name=""/>
        <dsp:cNvSpPr/>
      </dsp:nvSpPr>
      <dsp:spPr>
        <a:xfrm rot="17700000">
          <a:off x="3698361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535C8-4D0E-E74A-A21A-4B1375A60B3F}">
      <dsp:nvSpPr>
        <dsp:cNvPr id="0" name=""/>
        <dsp:cNvSpPr/>
      </dsp:nvSpPr>
      <dsp:spPr>
        <a:xfrm>
          <a:off x="4281246" y="1969835"/>
          <a:ext cx="564641" cy="5646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684DA-D316-2D43-9BB1-6260CDA8601C}">
      <dsp:nvSpPr>
        <dsp:cNvPr id="0" name=""/>
        <dsp:cNvSpPr/>
      </dsp:nvSpPr>
      <dsp:spPr>
        <a:xfrm rot="17700000">
          <a:off x="3612505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STUDENT</a:t>
          </a:r>
        </a:p>
      </dsp:txBody>
      <dsp:txXfrm>
        <a:off x="3612505" y="2755727"/>
        <a:ext cx="1169774" cy="564021"/>
      </dsp:txXfrm>
    </dsp:sp>
    <dsp:sp modelId="{2A52D54A-A655-EA4C-ACF2-36EB3BF227F3}">
      <dsp:nvSpPr>
        <dsp:cNvPr id="0" name=""/>
        <dsp:cNvSpPr/>
      </dsp:nvSpPr>
      <dsp:spPr>
        <a:xfrm rot="17700000">
          <a:off x="4344854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7AF77-68DF-8244-A2EA-3D54BD01DBEB}">
      <dsp:nvSpPr>
        <dsp:cNvPr id="0" name=""/>
        <dsp:cNvSpPr/>
      </dsp:nvSpPr>
      <dsp:spPr>
        <a:xfrm>
          <a:off x="4927738" y="1969835"/>
          <a:ext cx="564641" cy="5646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98B80-C593-044A-B533-A412CABD1D3F}">
      <dsp:nvSpPr>
        <dsp:cNvPr id="0" name=""/>
        <dsp:cNvSpPr/>
      </dsp:nvSpPr>
      <dsp:spPr>
        <a:xfrm rot="17700000">
          <a:off x="4258998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INTERN</a:t>
          </a:r>
        </a:p>
      </dsp:txBody>
      <dsp:txXfrm>
        <a:off x="4258998" y="2755727"/>
        <a:ext cx="1169774" cy="564021"/>
      </dsp:txXfrm>
    </dsp:sp>
    <dsp:sp modelId="{847AF7BF-11FC-AF43-8DAD-1948719AEE2F}">
      <dsp:nvSpPr>
        <dsp:cNvPr id="0" name=""/>
        <dsp:cNvSpPr/>
      </dsp:nvSpPr>
      <dsp:spPr>
        <a:xfrm rot="17700000">
          <a:off x="4991346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B1630-59EE-AA40-93C8-7B48F1DE2243}">
      <dsp:nvSpPr>
        <dsp:cNvPr id="0" name=""/>
        <dsp:cNvSpPr/>
      </dsp:nvSpPr>
      <dsp:spPr>
        <a:xfrm>
          <a:off x="5574231" y="1969835"/>
          <a:ext cx="564641" cy="5646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E93C-3988-D244-8FD1-C65F86D1562C}">
      <dsp:nvSpPr>
        <dsp:cNvPr id="0" name=""/>
        <dsp:cNvSpPr/>
      </dsp:nvSpPr>
      <dsp:spPr>
        <a:xfrm rot="17700000">
          <a:off x="4905490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SOLO PASTOR</a:t>
          </a:r>
        </a:p>
      </dsp:txBody>
      <dsp:txXfrm>
        <a:off x="4905490" y="2755727"/>
        <a:ext cx="1169774" cy="564021"/>
      </dsp:txXfrm>
    </dsp:sp>
    <dsp:sp modelId="{11E392F4-DAF1-B64B-858C-B347004A6A61}">
      <dsp:nvSpPr>
        <dsp:cNvPr id="0" name=""/>
        <dsp:cNvSpPr/>
      </dsp:nvSpPr>
      <dsp:spPr>
        <a:xfrm rot="17700000">
          <a:off x="5637838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DDC19-455B-774A-98B4-D0165609BA06}">
      <dsp:nvSpPr>
        <dsp:cNvPr id="0" name=""/>
        <dsp:cNvSpPr/>
      </dsp:nvSpPr>
      <dsp:spPr>
        <a:xfrm>
          <a:off x="6220810" y="1708251"/>
          <a:ext cx="1087808" cy="108780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62F0-CE8E-EC43-8E19-1E55D75F276C}">
      <dsp:nvSpPr>
        <dsp:cNvPr id="0" name=""/>
        <dsp:cNvSpPr/>
      </dsp:nvSpPr>
      <dsp:spPr>
        <a:xfrm rot="17700000">
          <a:off x="6604104" y="821465"/>
          <a:ext cx="1352267" cy="65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CHURCH LEADERSHIP</a:t>
          </a:r>
        </a:p>
      </dsp:txBody>
      <dsp:txXfrm>
        <a:off x="6604104" y="821465"/>
        <a:ext cx="1352267" cy="651688"/>
      </dsp:txXfrm>
    </dsp:sp>
    <dsp:sp modelId="{079AA96B-4B27-844D-A129-AC53F2AADAEE}">
      <dsp:nvSpPr>
        <dsp:cNvPr id="0" name=""/>
        <dsp:cNvSpPr/>
      </dsp:nvSpPr>
      <dsp:spPr>
        <a:xfrm>
          <a:off x="7390556" y="1969835"/>
          <a:ext cx="564641" cy="5646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4AEEF-6CDE-DD4A-A1DC-CF598D7A56FE}">
      <dsp:nvSpPr>
        <dsp:cNvPr id="0" name=""/>
        <dsp:cNvSpPr/>
      </dsp:nvSpPr>
      <dsp:spPr>
        <a:xfrm rot="17700000">
          <a:off x="6721815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MULTI-SITE</a:t>
          </a:r>
        </a:p>
      </dsp:txBody>
      <dsp:txXfrm>
        <a:off x="6721815" y="2755727"/>
        <a:ext cx="1169774" cy="564021"/>
      </dsp:txXfrm>
    </dsp:sp>
    <dsp:sp modelId="{5E1630F7-E2B3-9744-8922-2F81C195EEE8}">
      <dsp:nvSpPr>
        <dsp:cNvPr id="0" name=""/>
        <dsp:cNvSpPr/>
      </dsp:nvSpPr>
      <dsp:spPr>
        <a:xfrm rot="17700000">
          <a:off x="7454164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06611-FBE1-6F44-AE28-A2F935122C12}">
      <dsp:nvSpPr>
        <dsp:cNvPr id="0" name=""/>
        <dsp:cNvSpPr/>
      </dsp:nvSpPr>
      <dsp:spPr>
        <a:xfrm>
          <a:off x="8037048" y="1969835"/>
          <a:ext cx="564641" cy="5646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D502F-DF34-004D-BC42-73510C4281A2}">
      <dsp:nvSpPr>
        <dsp:cNvPr id="0" name=""/>
        <dsp:cNvSpPr/>
      </dsp:nvSpPr>
      <dsp:spPr>
        <a:xfrm rot="17700000">
          <a:off x="7368308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DS / BISHOP</a:t>
          </a:r>
        </a:p>
      </dsp:txBody>
      <dsp:txXfrm>
        <a:off x="7368308" y="2755727"/>
        <a:ext cx="1169774" cy="564021"/>
      </dsp:txXfrm>
    </dsp:sp>
    <dsp:sp modelId="{273C788F-F53E-FC4E-B2F5-6A9016B11C13}">
      <dsp:nvSpPr>
        <dsp:cNvPr id="0" name=""/>
        <dsp:cNvSpPr/>
      </dsp:nvSpPr>
      <dsp:spPr>
        <a:xfrm rot="17700000">
          <a:off x="8100656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67F62-EA2E-4C45-8EAF-722AF22CCF53}">
      <dsp:nvSpPr>
        <dsp:cNvPr id="0" name=""/>
        <dsp:cNvSpPr/>
      </dsp:nvSpPr>
      <dsp:spPr>
        <a:xfrm>
          <a:off x="8683541" y="1969835"/>
          <a:ext cx="564641" cy="5646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1CA27-F7D8-2341-B9B6-43DB47B98EE4}">
      <dsp:nvSpPr>
        <dsp:cNvPr id="0" name=""/>
        <dsp:cNvSpPr/>
      </dsp:nvSpPr>
      <dsp:spPr>
        <a:xfrm rot="17700000">
          <a:off x="8014800" y="2755727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WRITER</a:t>
          </a:r>
        </a:p>
      </dsp:txBody>
      <dsp:txXfrm>
        <a:off x="8014800" y="2755727"/>
        <a:ext cx="1169774" cy="564021"/>
      </dsp:txXfrm>
    </dsp:sp>
    <dsp:sp modelId="{C8D19C2A-9DAD-5349-9835-88EB5086B560}">
      <dsp:nvSpPr>
        <dsp:cNvPr id="0" name=""/>
        <dsp:cNvSpPr/>
      </dsp:nvSpPr>
      <dsp:spPr>
        <a:xfrm rot="17700000">
          <a:off x="8747148" y="1184563"/>
          <a:ext cx="1169774" cy="56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8CA97-7D98-D04E-968A-692CC3106E75}">
      <dsp:nvSpPr>
        <dsp:cNvPr id="0" name=""/>
        <dsp:cNvSpPr/>
      </dsp:nvSpPr>
      <dsp:spPr>
        <a:xfrm>
          <a:off x="9330120" y="1708251"/>
          <a:ext cx="1087808" cy="108780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FB063-CCBB-7D4B-BC78-EEC174FD75FA}">
      <dsp:nvSpPr>
        <dsp:cNvPr id="0" name=""/>
        <dsp:cNvSpPr/>
      </dsp:nvSpPr>
      <dsp:spPr>
        <a:xfrm rot="17700000">
          <a:off x="9713414" y="821465"/>
          <a:ext cx="1352267" cy="65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MARTYR</a:t>
          </a:r>
        </a:p>
      </dsp:txBody>
      <dsp:txXfrm>
        <a:off x="9713414" y="821465"/>
        <a:ext cx="1352267" cy="651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D12B0-D5C9-EA42-864D-4347BA3D87E8}">
      <dsp:nvSpPr>
        <dsp:cNvPr id="0" name=""/>
        <dsp:cNvSpPr/>
      </dsp:nvSpPr>
      <dsp:spPr>
        <a:xfrm>
          <a:off x="4846" y="1725642"/>
          <a:ext cx="1031110" cy="10311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FAEC6-C650-5D48-AD52-CE4E63B453BB}">
      <dsp:nvSpPr>
        <dsp:cNvPr id="0" name=""/>
        <dsp:cNvSpPr/>
      </dsp:nvSpPr>
      <dsp:spPr>
        <a:xfrm rot="17700000">
          <a:off x="368163" y="885076"/>
          <a:ext cx="1281785" cy="61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STUDENT</a:t>
          </a:r>
        </a:p>
      </dsp:txBody>
      <dsp:txXfrm>
        <a:off x="368163" y="885076"/>
        <a:ext cx="1281785" cy="617721"/>
      </dsp:txXfrm>
    </dsp:sp>
    <dsp:sp modelId="{FFBFB94B-2D89-D44D-815F-FFCC80B9F83D}">
      <dsp:nvSpPr>
        <dsp:cNvPr id="0" name=""/>
        <dsp:cNvSpPr/>
      </dsp:nvSpPr>
      <dsp:spPr>
        <a:xfrm>
          <a:off x="1113624" y="1973592"/>
          <a:ext cx="535211" cy="5352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6B171-31D5-E049-A1C9-B71A836AAA36}">
      <dsp:nvSpPr>
        <dsp:cNvPr id="0" name=""/>
        <dsp:cNvSpPr/>
      </dsp:nvSpPr>
      <dsp:spPr>
        <a:xfrm rot="17700000">
          <a:off x="479738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TEACHER ASSISTANT</a:t>
          </a:r>
        </a:p>
      </dsp:txBody>
      <dsp:txXfrm>
        <a:off x="479738" y="2718522"/>
        <a:ext cx="1108804" cy="534624"/>
      </dsp:txXfrm>
    </dsp:sp>
    <dsp:sp modelId="{C192D65F-3427-164A-A059-FC670A9A0664}">
      <dsp:nvSpPr>
        <dsp:cNvPr id="0" name=""/>
        <dsp:cNvSpPr/>
      </dsp:nvSpPr>
      <dsp:spPr>
        <a:xfrm rot="17700000">
          <a:off x="1173916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554A6-C2AB-9A4A-A186-ABA65534C1B3}">
      <dsp:nvSpPr>
        <dsp:cNvPr id="0" name=""/>
        <dsp:cNvSpPr/>
      </dsp:nvSpPr>
      <dsp:spPr>
        <a:xfrm>
          <a:off x="1726420" y="1973592"/>
          <a:ext cx="535211" cy="5352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AE266-E65F-B84C-81C2-6FC5D45F914F}">
      <dsp:nvSpPr>
        <dsp:cNvPr id="0" name=""/>
        <dsp:cNvSpPr/>
      </dsp:nvSpPr>
      <dsp:spPr>
        <a:xfrm rot="17700000">
          <a:off x="1092535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COLLEGE </a:t>
          </a:r>
          <a:r>
            <a:rPr lang="en-US" sz="10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SOCCER</a:t>
          </a:r>
        </a:p>
      </dsp:txBody>
      <dsp:txXfrm>
        <a:off x="1092535" y="2718522"/>
        <a:ext cx="1108804" cy="534624"/>
      </dsp:txXfrm>
    </dsp:sp>
    <dsp:sp modelId="{BADD74CB-9D37-FA45-91A3-9F48A8AE4AB9}">
      <dsp:nvSpPr>
        <dsp:cNvPr id="0" name=""/>
        <dsp:cNvSpPr/>
      </dsp:nvSpPr>
      <dsp:spPr>
        <a:xfrm rot="17700000">
          <a:off x="1786712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1F036-E65C-E948-8699-60DE87565748}">
      <dsp:nvSpPr>
        <dsp:cNvPr id="0" name=""/>
        <dsp:cNvSpPr/>
      </dsp:nvSpPr>
      <dsp:spPr>
        <a:xfrm>
          <a:off x="2339216" y="1973592"/>
          <a:ext cx="535211" cy="5352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A1FFF-4C90-0641-935C-475955721063}">
      <dsp:nvSpPr>
        <dsp:cNvPr id="0" name=""/>
        <dsp:cNvSpPr/>
      </dsp:nvSpPr>
      <dsp:spPr>
        <a:xfrm rot="17700000">
          <a:off x="1705331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UMYF, FCA</a:t>
          </a:r>
        </a:p>
      </dsp:txBody>
      <dsp:txXfrm>
        <a:off x="1705331" y="2718522"/>
        <a:ext cx="1108804" cy="534624"/>
      </dsp:txXfrm>
    </dsp:sp>
    <dsp:sp modelId="{E464FC22-3AEA-5F4F-B33C-69F3EC2AC304}">
      <dsp:nvSpPr>
        <dsp:cNvPr id="0" name=""/>
        <dsp:cNvSpPr/>
      </dsp:nvSpPr>
      <dsp:spPr>
        <a:xfrm rot="17700000">
          <a:off x="2399509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C1347-01BE-494D-8B62-8FC63E75CA06}">
      <dsp:nvSpPr>
        <dsp:cNvPr id="0" name=""/>
        <dsp:cNvSpPr/>
      </dsp:nvSpPr>
      <dsp:spPr>
        <a:xfrm>
          <a:off x="2952013" y="1973592"/>
          <a:ext cx="535211" cy="5352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9B745-621E-2440-BA51-E7A907C5D790}">
      <dsp:nvSpPr>
        <dsp:cNvPr id="0" name=""/>
        <dsp:cNvSpPr/>
      </dsp:nvSpPr>
      <dsp:spPr>
        <a:xfrm rot="17700000">
          <a:off x="2318127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STUDENT GOV &amp; FRATERNITY CHAPLAIN</a:t>
          </a:r>
        </a:p>
      </dsp:txBody>
      <dsp:txXfrm>
        <a:off x="2318127" y="2718522"/>
        <a:ext cx="1108804" cy="534624"/>
      </dsp:txXfrm>
    </dsp:sp>
    <dsp:sp modelId="{AB98E0C4-CE91-CC43-B32D-658141633D18}">
      <dsp:nvSpPr>
        <dsp:cNvPr id="0" name=""/>
        <dsp:cNvSpPr/>
      </dsp:nvSpPr>
      <dsp:spPr>
        <a:xfrm rot="17700000">
          <a:off x="3012305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4C2FC-13B3-0A4B-86BB-634EEBF48E5A}">
      <dsp:nvSpPr>
        <dsp:cNvPr id="0" name=""/>
        <dsp:cNvSpPr/>
      </dsp:nvSpPr>
      <dsp:spPr>
        <a:xfrm>
          <a:off x="3564891" y="1725642"/>
          <a:ext cx="1031110" cy="10311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AB652-0866-F046-A258-62480F236CE7}">
      <dsp:nvSpPr>
        <dsp:cNvPr id="0" name=""/>
        <dsp:cNvSpPr/>
      </dsp:nvSpPr>
      <dsp:spPr>
        <a:xfrm rot="17700000">
          <a:off x="3928208" y="885076"/>
          <a:ext cx="1281785" cy="61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SECULAR PROFESSION</a:t>
          </a:r>
        </a:p>
      </dsp:txBody>
      <dsp:txXfrm>
        <a:off x="3928208" y="885076"/>
        <a:ext cx="1281785" cy="617721"/>
      </dsp:txXfrm>
    </dsp:sp>
    <dsp:sp modelId="{B87B48C3-78BE-FE4C-8C42-7489A6FA65CB}">
      <dsp:nvSpPr>
        <dsp:cNvPr id="0" name=""/>
        <dsp:cNvSpPr/>
      </dsp:nvSpPr>
      <dsp:spPr>
        <a:xfrm>
          <a:off x="4673669" y="1973592"/>
          <a:ext cx="535211" cy="5352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69525-CC7D-F846-ABF3-3544B7498BAA}">
      <dsp:nvSpPr>
        <dsp:cNvPr id="0" name=""/>
        <dsp:cNvSpPr/>
      </dsp:nvSpPr>
      <dsp:spPr>
        <a:xfrm rot="17700000">
          <a:off x="4039784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SCHOOL TEACHER</a:t>
          </a:r>
        </a:p>
      </dsp:txBody>
      <dsp:txXfrm>
        <a:off x="4039784" y="2718522"/>
        <a:ext cx="1108804" cy="534624"/>
      </dsp:txXfrm>
    </dsp:sp>
    <dsp:sp modelId="{0E973F86-7C6F-E040-9B83-CAA274FD355A}">
      <dsp:nvSpPr>
        <dsp:cNvPr id="0" name=""/>
        <dsp:cNvSpPr/>
      </dsp:nvSpPr>
      <dsp:spPr>
        <a:xfrm rot="17700000">
          <a:off x="4733961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99A92-8FDD-B24D-9FE0-563DE3C856FA}">
      <dsp:nvSpPr>
        <dsp:cNvPr id="0" name=""/>
        <dsp:cNvSpPr/>
      </dsp:nvSpPr>
      <dsp:spPr>
        <a:xfrm>
          <a:off x="5286465" y="1973592"/>
          <a:ext cx="535211" cy="5352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13186-84A9-F64D-8EF9-3657E9FC0C26}">
      <dsp:nvSpPr>
        <dsp:cNvPr id="0" name=""/>
        <dsp:cNvSpPr/>
      </dsp:nvSpPr>
      <dsp:spPr>
        <a:xfrm rot="17700000">
          <a:off x="4652580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SOCCER</a:t>
          </a:r>
        </a:p>
      </dsp:txBody>
      <dsp:txXfrm>
        <a:off x="4652580" y="2718522"/>
        <a:ext cx="1108804" cy="534624"/>
      </dsp:txXfrm>
    </dsp:sp>
    <dsp:sp modelId="{0662B9F4-EE00-E44A-8C11-286415642805}">
      <dsp:nvSpPr>
        <dsp:cNvPr id="0" name=""/>
        <dsp:cNvSpPr/>
      </dsp:nvSpPr>
      <dsp:spPr>
        <a:xfrm rot="17700000">
          <a:off x="5346758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BCAED-A766-9A40-BEB2-B60953361B53}">
      <dsp:nvSpPr>
        <dsp:cNvPr id="0" name=""/>
        <dsp:cNvSpPr/>
      </dsp:nvSpPr>
      <dsp:spPr>
        <a:xfrm>
          <a:off x="5899262" y="1973592"/>
          <a:ext cx="535211" cy="5352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51083-359A-9445-8F11-4174E7CE0F60}">
      <dsp:nvSpPr>
        <dsp:cNvPr id="0" name=""/>
        <dsp:cNvSpPr/>
      </dsp:nvSpPr>
      <dsp:spPr>
        <a:xfrm rot="17700000">
          <a:off x="5265377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UMYF LEADERSHIP</a:t>
          </a:r>
        </a:p>
      </dsp:txBody>
      <dsp:txXfrm>
        <a:off x="5265377" y="2718522"/>
        <a:ext cx="1108804" cy="534624"/>
      </dsp:txXfrm>
    </dsp:sp>
    <dsp:sp modelId="{30870040-2A39-E643-AA26-AEFE4819BD5B}">
      <dsp:nvSpPr>
        <dsp:cNvPr id="0" name=""/>
        <dsp:cNvSpPr/>
      </dsp:nvSpPr>
      <dsp:spPr>
        <a:xfrm rot="17700000">
          <a:off x="5959554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5721C-2DC1-BE48-BAC4-FAC8F6B74D42}">
      <dsp:nvSpPr>
        <dsp:cNvPr id="0" name=""/>
        <dsp:cNvSpPr/>
      </dsp:nvSpPr>
      <dsp:spPr>
        <a:xfrm>
          <a:off x="6512058" y="1973592"/>
          <a:ext cx="535211" cy="5352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E8062-E9D6-FE48-9CE2-21DD2E97A270}">
      <dsp:nvSpPr>
        <dsp:cNvPr id="0" name=""/>
        <dsp:cNvSpPr/>
      </dsp:nvSpPr>
      <dsp:spPr>
        <a:xfrm rot="17700000">
          <a:off x="5878173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LAY LEADERSHIP</a:t>
          </a:r>
        </a:p>
      </dsp:txBody>
      <dsp:txXfrm>
        <a:off x="5878173" y="2718522"/>
        <a:ext cx="1108804" cy="534624"/>
      </dsp:txXfrm>
    </dsp:sp>
    <dsp:sp modelId="{422B108A-79A8-B841-87C7-259F86F3058A}">
      <dsp:nvSpPr>
        <dsp:cNvPr id="0" name=""/>
        <dsp:cNvSpPr/>
      </dsp:nvSpPr>
      <dsp:spPr>
        <a:xfrm rot="17700000">
          <a:off x="6572350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8A05C-5AEE-AC4A-957B-D480AE4519AF}">
      <dsp:nvSpPr>
        <dsp:cNvPr id="0" name=""/>
        <dsp:cNvSpPr/>
      </dsp:nvSpPr>
      <dsp:spPr>
        <a:xfrm>
          <a:off x="7124937" y="1725642"/>
          <a:ext cx="1031110" cy="10311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CB0DB-4613-D24B-AC3C-4114B5CFA7E3}">
      <dsp:nvSpPr>
        <dsp:cNvPr id="0" name=""/>
        <dsp:cNvSpPr/>
      </dsp:nvSpPr>
      <dsp:spPr>
        <a:xfrm rot="17700000">
          <a:off x="7488254" y="885076"/>
          <a:ext cx="1281785" cy="61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RELIGIOUS FORMATION</a:t>
          </a:r>
        </a:p>
      </dsp:txBody>
      <dsp:txXfrm>
        <a:off x="7488254" y="885076"/>
        <a:ext cx="1281785" cy="617721"/>
      </dsp:txXfrm>
    </dsp:sp>
    <dsp:sp modelId="{3152878B-5405-7B4F-AD1E-109DE1AB611E}">
      <dsp:nvSpPr>
        <dsp:cNvPr id="0" name=""/>
        <dsp:cNvSpPr/>
      </dsp:nvSpPr>
      <dsp:spPr>
        <a:xfrm>
          <a:off x="8233714" y="1973592"/>
          <a:ext cx="535211" cy="5352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565F-D349-044A-AF38-35879307508C}">
      <dsp:nvSpPr>
        <dsp:cNvPr id="0" name=""/>
        <dsp:cNvSpPr/>
      </dsp:nvSpPr>
      <dsp:spPr>
        <a:xfrm rot="17700000">
          <a:off x="7599829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SEMINARY</a:t>
          </a:r>
        </a:p>
      </dsp:txBody>
      <dsp:txXfrm>
        <a:off x="7599829" y="2718522"/>
        <a:ext cx="1108804" cy="534624"/>
      </dsp:txXfrm>
    </dsp:sp>
    <dsp:sp modelId="{A0F5F881-69B1-4744-A54B-78A1430F67D6}">
      <dsp:nvSpPr>
        <dsp:cNvPr id="0" name=""/>
        <dsp:cNvSpPr/>
      </dsp:nvSpPr>
      <dsp:spPr>
        <a:xfrm rot="17700000">
          <a:off x="8294007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9A241-F326-CD45-947A-C9ABF550DB92}">
      <dsp:nvSpPr>
        <dsp:cNvPr id="0" name=""/>
        <dsp:cNvSpPr/>
      </dsp:nvSpPr>
      <dsp:spPr>
        <a:xfrm>
          <a:off x="8846511" y="1973592"/>
          <a:ext cx="535211" cy="5352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91D6F-6D15-9F48-8BF0-46A8A098CD30}">
      <dsp:nvSpPr>
        <dsp:cNvPr id="0" name=""/>
        <dsp:cNvSpPr/>
      </dsp:nvSpPr>
      <dsp:spPr>
        <a:xfrm rot="17700000">
          <a:off x="8212626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ASSOCIATE PASTOR</a:t>
          </a:r>
        </a:p>
      </dsp:txBody>
      <dsp:txXfrm>
        <a:off x="8212626" y="2718522"/>
        <a:ext cx="1108804" cy="534624"/>
      </dsp:txXfrm>
    </dsp:sp>
    <dsp:sp modelId="{CAAA47E6-EA98-AB4F-907D-0C2E7B04E9C0}">
      <dsp:nvSpPr>
        <dsp:cNvPr id="0" name=""/>
        <dsp:cNvSpPr/>
      </dsp:nvSpPr>
      <dsp:spPr>
        <a:xfrm rot="17700000">
          <a:off x="8906803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5B52B-442C-C845-B4B7-223A291DE8EF}">
      <dsp:nvSpPr>
        <dsp:cNvPr id="0" name=""/>
        <dsp:cNvSpPr/>
      </dsp:nvSpPr>
      <dsp:spPr>
        <a:xfrm>
          <a:off x="9459307" y="1973592"/>
          <a:ext cx="535211" cy="5352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D0F09-3C20-E142-8D5A-1E21B771D605}">
      <dsp:nvSpPr>
        <dsp:cNvPr id="0" name=""/>
        <dsp:cNvSpPr/>
      </dsp:nvSpPr>
      <dsp:spPr>
        <a:xfrm rot="17700000">
          <a:off x="8825422" y="2718522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SENIOR PASTOR</a:t>
          </a:r>
        </a:p>
      </dsp:txBody>
      <dsp:txXfrm>
        <a:off x="8825422" y="2718522"/>
        <a:ext cx="1108804" cy="534624"/>
      </dsp:txXfrm>
    </dsp:sp>
    <dsp:sp modelId="{701B6C77-83B0-DD43-BC18-BCE17D02A2F9}">
      <dsp:nvSpPr>
        <dsp:cNvPr id="0" name=""/>
        <dsp:cNvSpPr/>
      </dsp:nvSpPr>
      <dsp:spPr>
        <a:xfrm rot="17700000">
          <a:off x="9519599" y="1229249"/>
          <a:ext cx="1108804" cy="53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C2711-9FE4-2746-9440-1360A3DC0BB4}">
      <dsp:nvSpPr>
        <dsp:cNvPr id="0" name=""/>
        <dsp:cNvSpPr/>
      </dsp:nvSpPr>
      <dsp:spPr>
        <a:xfrm>
          <a:off x="10072186" y="1725642"/>
          <a:ext cx="1031110" cy="10311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C2570-F915-F548-A954-5C1044795528}">
      <dsp:nvSpPr>
        <dsp:cNvPr id="0" name=""/>
        <dsp:cNvSpPr/>
      </dsp:nvSpPr>
      <dsp:spPr>
        <a:xfrm rot="17700000">
          <a:off x="10435503" y="885076"/>
          <a:ext cx="1281785" cy="61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GENERAL AGENCY</a:t>
          </a:r>
        </a:p>
      </dsp:txBody>
      <dsp:txXfrm>
        <a:off x="10435503" y="885076"/>
        <a:ext cx="1281785" cy="617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6062A-69A4-B640-A24C-94D1602AF692}">
      <dsp:nvSpPr>
        <dsp:cNvPr id="0" name=""/>
        <dsp:cNvSpPr/>
      </dsp:nvSpPr>
      <dsp:spPr>
        <a:xfrm>
          <a:off x="3631481" y="248"/>
          <a:ext cx="2503647" cy="25036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LISTEN</a:t>
          </a:r>
        </a:p>
      </dsp:txBody>
      <dsp:txXfrm>
        <a:off x="3998132" y="366899"/>
        <a:ext cx="1770345" cy="1770345"/>
      </dsp:txXfrm>
    </dsp:sp>
    <dsp:sp modelId="{59AACC47-6B7F-F940-819E-6CF9A220C3FD}">
      <dsp:nvSpPr>
        <dsp:cNvPr id="0" name=""/>
        <dsp:cNvSpPr/>
      </dsp:nvSpPr>
      <dsp:spPr>
        <a:xfrm rot="3600000">
          <a:off x="5481028" y="2439901"/>
          <a:ext cx="663989" cy="8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30827" y="2522642"/>
        <a:ext cx="464792" cy="506989"/>
      </dsp:txXfrm>
    </dsp:sp>
    <dsp:sp modelId="{D265E5AF-9D21-8940-AB5B-F90E3971DCA9}">
      <dsp:nvSpPr>
        <dsp:cNvPr id="0" name=""/>
        <dsp:cNvSpPr/>
      </dsp:nvSpPr>
      <dsp:spPr>
        <a:xfrm>
          <a:off x="5509710" y="3253437"/>
          <a:ext cx="2503647" cy="25036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DISCERN</a:t>
          </a:r>
        </a:p>
      </dsp:txBody>
      <dsp:txXfrm>
        <a:off x="5876361" y="3620088"/>
        <a:ext cx="1770345" cy="1770345"/>
      </dsp:txXfrm>
    </dsp:sp>
    <dsp:sp modelId="{629A587C-F0B9-1747-8A76-6CB43EA7127C}">
      <dsp:nvSpPr>
        <dsp:cNvPr id="0" name=""/>
        <dsp:cNvSpPr/>
      </dsp:nvSpPr>
      <dsp:spPr>
        <a:xfrm rot="10800000">
          <a:off x="4570102" y="4082770"/>
          <a:ext cx="663989" cy="8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769299" y="4251766"/>
        <a:ext cx="464792" cy="506989"/>
      </dsp:txXfrm>
    </dsp:sp>
    <dsp:sp modelId="{1BF29B34-F6E8-3C42-8C0A-2625A8640D7A}">
      <dsp:nvSpPr>
        <dsp:cNvPr id="0" name=""/>
        <dsp:cNvSpPr/>
      </dsp:nvSpPr>
      <dsp:spPr>
        <a:xfrm>
          <a:off x="1753251" y="3253437"/>
          <a:ext cx="2503647" cy="25036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RESPOND</a:t>
          </a:r>
        </a:p>
      </dsp:txBody>
      <dsp:txXfrm>
        <a:off x="2119902" y="3620088"/>
        <a:ext cx="1770345" cy="1770345"/>
      </dsp:txXfrm>
    </dsp:sp>
    <dsp:sp modelId="{AC750AED-4C62-1D4B-B80A-484325A5BFC1}">
      <dsp:nvSpPr>
        <dsp:cNvPr id="0" name=""/>
        <dsp:cNvSpPr/>
      </dsp:nvSpPr>
      <dsp:spPr>
        <a:xfrm rot="18000000">
          <a:off x="3602799" y="2472450"/>
          <a:ext cx="663989" cy="8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652598" y="2727701"/>
        <a:ext cx="464792" cy="506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6062A-69A4-B640-A24C-94D1602AF692}">
      <dsp:nvSpPr>
        <dsp:cNvPr id="0" name=""/>
        <dsp:cNvSpPr/>
      </dsp:nvSpPr>
      <dsp:spPr>
        <a:xfrm>
          <a:off x="3631481" y="248"/>
          <a:ext cx="2503647" cy="25036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LISTEN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/>
            <a:t>prev. 8 yrs</a:t>
          </a:r>
          <a:endParaRPr lang="en-US" sz="2400" b="0" i="1" kern="1200" dirty="0"/>
        </a:p>
      </dsp:txBody>
      <dsp:txXfrm>
        <a:off x="3998132" y="366899"/>
        <a:ext cx="1770345" cy="1770345"/>
      </dsp:txXfrm>
    </dsp:sp>
    <dsp:sp modelId="{59AACC47-6B7F-F940-819E-6CF9A220C3FD}">
      <dsp:nvSpPr>
        <dsp:cNvPr id="0" name=""/>
        <dsp:cNvSpPr/>
      </dsp:nvSpPr>
      <dsp:spPr>
        <a:xfrm rot="3600000">
          <a:off x="5481028" y="2439901"/>
          <a:ext cx="663989" cy="8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30827" y="2522642"/>
        <a:ext cx="464792" cy="506989"/>
      </dsp:txXfrm>
    </dsp:sp>
    <dsp:sp modelId="{D265E5AF-9D21-8940-AB5B-F90E3971DCA9}">
      <dsp:nvSpPr>
        <dsp:cNvPr id="0" name=""/>
        <dsp:cNvSpPr/>
      </dsp:nvSpPr>
      <dsp:spPr>
        <a:xfrm>
          <a:off x="5509710" y="3253437"/>
          <a:ext cx="2503647" cy="25036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DISCERN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/>
            <a:t>6 mo assessment</a:t>
          </a:r>
          <a:endParaRPr lang="en-US" sz="2500" b="1" i="1" kern="1200" dirty="0"/>
        </a:p>
      </dsp:txBody>
      <dsp:txXfrm>
        <a:off x="5876361" y="3620088"/>
        <a:ext cx="1770345" cy="1770345"/>
      </dsp:txXfrm>
    </dsp:sp>
    <dsp:sp modelId="{629A587C-F0B9-1747-8A76-6CB43EA7127C}">
      <dsp:nvSpPr>
        <dsp:cNvPr id="0" name=""/>
        <dsp:cNvSpPr/>
      </dsp:nvSpPr>
      <dsp:spPr>
        <a:xfrm rot="10800000">
          <a:off x="4570102" y="4082770"/>
          <a:ext cx="663989" cy="8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769299" y="4251766"/>
        <a:ext cx="464792" cy="506989"/>
      </dsp:txXfrm>
    </dsp:sp>
    <dsp:sp modelId="{1BF29B34-F6E8-3C42-8C0A-2625A8640D7A}">
      <dsp:nvSpPr>
        <dsp:cNvPr id="0" name=""/>
        <dsp:cNvSpPr/>
      </dsp:nvSpPr>
      <dsp:spPr>
        <a:xfrm>
          <a:off x="1753251" y="3253437"/>
          <a:ext cx="2503647" cy="25036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RESPOND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/>
            <a:t>to assessment findings</a:t>
          </a:r>
          <a:endParaRPr lang="en-US" sz="2500" b="1" i="1" kern="1200" dirty="0"/>
        </a:p>
      </dsp:txBody>
      <dsp:txXfrm>
        <a:off x="2119902" y="3620088"/>
        <a:ext cx="1770345" cy="1770345"/>
      </dsp:txXfrm>
    </dsp:sp>
    <dsp:sp modelId="{AC750AED-4C62-1D4B-B80A-484325A5BFC1}">
      <dsp:nvSpPr>
        <dsp:cNvPr id="0" name=""/>
        <dsp:cNvSpPr/>
      </dsp:nvSpPr>
      <dsp:spPr>
        <a:xfrm rot="18000000">
          <a:off x="3602799" y="2472450"/>
          <a:ext cx="663989" cy="8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52598" y="2727701"/>
        <a:ext cx="464792" cy="50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6AD8C-F17C-46ED-9EB4-BEB0B50BF10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AECD-00F9-45FF-9DEC-164C2382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3B600E-1095-4765-A3B4-E44D6A412632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E01339-9D9B-41F0-BF1E-8248E1A5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Baptism is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 INTO CHRIST’S CHURCH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which literally means “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FORM OF A BODY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which literally means, “into the form of a body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develops. It changes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adapts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member can meet current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sign of “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 OR THE NEW BIRTH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”... and regeneration is about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ONE THING AND DEVELOPING INTO  SOMETHING NEW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of the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COVENANT BETWEEN GOD AND GOD’S PEOPLE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,... covenant is about RELATIONSHIP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relationship is about growth and change and a deepening understand of who we are to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OF CHRISTIAN DISCIPLESHIP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and discipleship is about a journey, 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OF JESUS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following someone means movement from one place to another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MOVEMENT IS ABOUT MOVING FROM ONE PLACE TO ANOTHER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3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7:17 – 7:30 </a:t>
            </a:r>
          </a:p>
          <a:p>
            <a:endParaRPr lang="en-US" dirty="0"/>
          </a:p>
          <a:p>
            <a:r>
              <a:rPr lang="en-US" dirty="0"/>
              <a:t>This is the hope of the eight yea assessment… [quote]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Baptism is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 INTO CHRIST’S CHURCH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which literally means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FORM OF A BODY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which literally means, “into the form of a body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develops. It changes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member can meet current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sign of “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 OR THE NEW BIRTH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”... and regeneration is about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ONE THING AND DEVELOPING INTO  SOMETHING NEW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of the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COVENANT BETWEEN GOD AND GOD’S PEOPLE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,... covenant is about RELATIONSHIP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relationship is about growth and change and a deepening understand of who we are to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OF CHRISTIAN DISCIPLESHIP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and discipleship is about a journey, 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OF JESUS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following someone means movement from one place to another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MOVEMENT IS ABOUT MOVING FROM ONE PLACE TO ANOTHER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Baptism is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 INTO CHRIST’S CHURCH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which literally means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FORM OF A BODY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which literally means, “into the form of a body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develops. It changes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member can meet current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sign of “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 OR THE NEW BIRTH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”... and regeneration is about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ONE THING AND DEVELOPING INTO  SOMETHING NEW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of the 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COVENANT BETWEEN GOD AND GOD’S PEOPLE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,... covenant is about RELATIONSHIP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relationship is about growth and change and a deepening understand of who we are to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OF CHRISTIAN DISCIPLESHIP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and discipleship is about a journey, 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OF JESUS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following someone means movement from one place to another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MOVEMENT IS ABOUT MOVING FROM ONE PLACE TO ANOTHER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Baptism is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 INTO CHRIST’S CHURCH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which literally means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FORM OF A BODY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which literally means, “into the form of a body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develops. It changes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member can meet current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sign of “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 OR THE NEW BIRTH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”... and regeneration is about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ONE THING AND DEVELOPING INTO  SOMETHING NEW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of the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COVENANT BETWEEN GOD AND GOD’S PEOPLE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,... covenant is about RELATIONSHIP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relationship is about growth and change and a deepening understand of who we are to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OF CHRISTIAN DISCIPLESHIP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and discipleship is about a journey,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OF JESUS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following someone means movement from one place to another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MOVEMENT IS ABOUT MOVING FROM ONE PLACE TO ANOTHER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movement… [quote]… </a:t>
            </a:r>
          </a:p>
          <a:p>
            <a:endParaRPr lang="en-US" dirty="0"/>
          </a:p>
          <a:p>
            <a:r>
              <a:rPr lang="en-US" dirty="0"/>
              <a:t>We don’t remain the same. We grow, develop new skills, have new passions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3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time Jesus meet the apostles, he didn’t immediately ask them for a draft of their respective Gospel text.</a:t>
            </a:r>
          </a:p>
          <a:p>
            <a:endParaRPr lang="en-US" dirty="0"/>
          </a:p>
          <a:p>
            <a:r>
              <a:rPr lang="en-US" dirty="0"/>
              <a:t>They began as one thing and developed into something new…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dirty="0"/>
              <a:t>Just like </a:t>
            </a:r>
            <a:r>
              <a:rPr lang="en-US" b="0"/>
              <a:t>the </a:t>
            </a:r>
            <a:r>
              <a:rPr lang="en-US" b="0" dirty="0"/>
              <a:t>Apostles</a:t>
            </a:r>
            <a:r>
              <a:rPr lang="en-US" b="0"/>
              <a:t>, </a:t>
            </a:r>
            <a:r>
              <a:rPr lang="en-US" b="0" dirty="0"/>
              <a:t>we grow </a:t>
            </a:r>
            <a:r>
              <a:rPr lang="en-US" b="0"/>
              <a:t>and </a:t>
            </a:r>
            <a:r>
              <a:rPr lang="en-US" b="0" dirty="0"/>
              <a:t>develop </a:t>
            </a:r>
            <a:r>
              <a:rPr lang="en-US" b="0"/>
              <a:t>and </a:t>
            </a:r>
            <a:r>
              <a:rPr lang="en-US" b="0" dirty="0"/>
              <a:t>become something new</a:t>
            </a:r>
            <a:r>
              <a:rPr lang="en-US" b="0"/>
              <a:t>. I </a:t>
            </a:r>
            <a:r>
              <a:rPr lang="en-US" b="0" dirty="0"/>
              <a:t>did</a:t>
            </a:r>
            <a:r>
              <a:rPr lang="en-US" b="0"/>
              <a:t>.</a:t>
            </a:r>
            <a:r>
              <a:rPr lang="en-US" b="0" dirty="0"/>
              <a:t> </a:t>
            </a:r>
          </a:p>
          <a:p>
            <a:pPr lvl="0"/>
            <a:endParaRPr lang="en-US" b="0"/>
          </a:p>
          <a:p>
            <a:pPr lvl="0"/>
            <a:r>
              <a:rPr lang="en-US" b="0"/>
              <a:t>I don’t know what’s next for me but I am fairly certain that there will be a next for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Know where you are - but also know you won’t stay there.</a:t>
            </a:r>
          </a:p>
          <a:p>
            <a:pPr marL="0" indent="0">
              <a:buNone/>
            </a:pPr>
            <a:r>
              <a:rPr lang="en-US" dirty="0"/>
              <a:t>This is how we </a:t>
            </a:r>
            <a:r>
              <a:rPr lang="en-US"/>
              <a:t>discern where </a:t>
            </a:r>
            <a:r>
              <a:rPr lang="en-US" dirty="0"/>
              <a:t>God may be calling us to…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b="1" dirty="0"/>
              <a:t>LISTEN</a:t>
            </a:r>
            <a:r>
              <a:rPr lang="en-US" dirty="0"/>
              <a:t> to what God is saying through </a:t>
            </a:r>
            <a:r>
              <a:rPr lang="en-US" u="sng" dirty="0"/>
              <a:t>SPIRITUAL PRACTICES </a:t>
            </a:r>
            <a:r>
              <a:rPr lang="en-US" dirty="0"/>
              <a:t>(meditation, prayer, scripture reading…)</a:t>
            </a:r>
          </a:p>
          <a:p>
            <a:pPr marL="228600" indent="-228600">
              <a:buAutoNum type="arabicParenR"/>
            </a:pPr>
            <a:endParaRPr lang="en-US" b="1" dirty="0"/>
          </a:p>
          <a:p>
            <a:pPr marL="228600" indent="-228600">
              <a:buAutoNum type="arabicParenR"/>
            </a:pPr>
            <a:r>
              <a:rPr lang="en-US" b="1" dirty="0"/>
              <a:t>DISCERN</a:t>
            </a:r>
            <a:r>
              <a:rPr lang="en-US" dirty="0"/>
              <a:t> what you think God has said </a:t>
            </a:r>
            <a:r>
              <a:rPr lang="en-US" u="sng" dirty="0"/>
              <a:t>ALONE &amp; in COMMUNITY</a:t>
            </a:r>
            <a:r>
              <a:rPr lang="en-US" dirty="0"/>
              <a:t>, paying attention to </a:t>
            </a:r>
            <a:r>
              <a:rPr lang="en-US" u="sng" dirty="0"/>
              <a:t>AFRIRMATIONS from God (vertical) and AFFIRMATIONS FROM OTHERS (horizontal)</a:t>
            </a:r>
          </a:p>
          <a:p>
            <a:pPr marL="228600" indent="-228600">
              <a:buAutoNum type="arabicParenR"/>
            </a:pPr>
            <a:endParaRPr lang="en-US" b="1" dirty="0"/>
          </a:p>
          <a:p>
            <a:pPr marL="228600" indent="-228600">
              <a:buAutoNum type="arabicParenR"/>
            </a:pPr>
            <a:r>
              <a:rPr lang="en-US" b="1" dirty="0"/>
              <a:t>RESPOND</a:t>
            </a:r>
            <a:r>
              <a:rPr lang="en-US" dirty="0"/>
              <a:t> with what you believe to be the </a:t>
            </a:r>
            <a:r>
              <a:rPr lang="en-US" u="sng" dirty="0"/>
              <a:t>NEXT FAITHFUL 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repeat the process because exploring your call never 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8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understand the EYA with the same process because, at the heart of the EYA, is a hope for growth </a:t>
            </a:r>
            <a:r>
              <a:rPr lang="en-US"/>
              <a:t>and development and </a:t>
            </a:r>
            <a:r>
              <a:rPr lang="en-US" dirty="0"/>
              <a:t>faithfulness to who God is calling us to be.</a:t>
            </a:r>
          </a:p>
          <a:p>
            <a:pPr marL="228600" indent="-228600">
              <a:buFont typeface="+mj-lt"/>
              <a:buAutoNum type="arabicParenR"/>
            </a:pPr>
            <a:endParaRPr lang="en-US" b="1" dirty="0"/>
          </a:p>
          <a:p>
            <a:pPr marL="228600" indent="-228600">
              <a:buFont typeface="+mj-lt"/>
              <a:buAutoNum type="arabicParenR"/>
            </a:pPr>
            <a:r>
              <a:rPr lang="en-US" b="1" dirty="0"/>
              <a:t>LISTEN</a:t>
            </a:r>
            <a:r>
              <a:rPr lang="en-US" dirty="0"/>
              <a:t> during </a:t>
            </a:r>
            <a:r>
              <a:rPr lang="en-US"/>
              <a:t>the </a:t>
            </a:r>
            <a:r>
              <a:rPr lang="en-US" dirty="0"/>
              <a:t>PREVIOUS </a:t>
            </a:r>
            <a:r>
              <a:rPr lang="en-US"/>
              <a:t>8 </a:t>
            </a:r>
            <a:r>
              <a:rPr lang="en-US" dirty="0"/>
              <a:t>YEARS</a:t>
            </a:r>
          </a:p>
          <a:p>
            <a:pPr marL="228600" indent="-228600">
              <a:buFont typeface="+mj-lt"/>
              <a:buAutoNum type="arabicParenR"/>
            </a:pPr>
            <a:endParaRPr lang="en-US" b="1" dirty="0"/>
          </a:p>
          <a:p>
            <a:pPr marL="228600" indent="-228600">
              <a:buFont typeface="+mj-lt"/>
              <a:buAutoNum type="arabicParenR"/>
            </a:pPr>
            <a:r>
              <a:rPr lang="en-US" b="1" dirty="0"/>
              <a:t>DISCERN</a:t>
            </a:r>
            <a:r>
              <a:rPr lang="en-US" dirty="0"/>
              <a:t> during the 6 MONTH ASSESSMENT SEASON</a:t>
            </a:r>
          </a:p>
          <a:p>
            <a:pPr marL="228600" indent="-228600">
              <a:buFont typeface="+mj-lt"/>
              <a:buAutoNum type="arabicParenR"/>
            </a:pPr>
            <a:endParaRPr lang="en-US" b="1" dirty="0"/>
          </a:p>
          <a:p>
            <a:pPr marL="228600" indent="-228600">
              <a:buFont typeface="+mj-lt"/>
              <a:buAutoNum type="arabicParenR"/>
            </a:pPr>
            <a:r>
              <a:rPr lang="en-US" b="1" dirty="0"/>
              <a:t>RESPOND</a:t>
            </a:r>
            <a:r>
              <a:rPr lang="en-US" dirty="0"/>
              <a:t> to the ASSESSMENT’S FINDING with your NEXT FAITHFUL STEPS</a:t>
            </a:r>
          </a:p>
          <a:p>
            <a:pPr marL="228600" indent="-228600">
              <a:buFont typeface="+mj-lt"/>
              <a:buAutoNum type="arabicParenR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Then repeat the process EVERY 8 YEARS because exploring your call never 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cy-ppt-setup-cover-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2667" y="587997"/>
            <a:ext cx="10972800" cy="1037603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3200" b="1"/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THE HEADLINE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7" y="1625599"/>
            <a:ext cx="10972800" cy="4842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/>
          </a:p>
        </p:txBody>
      </p:sp>
      <p:pic>
        <p:nvPicPr>
          <p:cNvPr id="7" name="Picture 6" descr="GBHEM-Logo-color.png">
            <a:extLst>
              <a:ext uri="{FF2B5EF4-FFF2-40B4-BE49-F238E27FC236}">
                <a16:creationId xmlns:a16="http://schemas.microsoft.com/office/drawing/2014/main" id="{6B00FC17-1594-244C-9588-650D656E6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4" y="5757333"/>
            <a:ext cx="3870519" cy="8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2667" y="587997"/>
            <a:ext cx="10972800" cy="1037603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3200" b="1"/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THE HEADLINE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7" y="1625599"/>
            <a:ext cx="10972800" cy="4842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/>
          </a:p>
        </p:txBody>
      </p:sp>
      <p:pic>
        <p:nvPicPr>
          <p:cNvPr id="7" name="Picture 6" descr="GBHEM-Logo-color.png">
            <a:extLst>
              <a:ext uri="{FF2B5EF4-FFF2-40B4-BE49-F238E27FC236}">
                <a16:creationId xmlns:a16="http://schemas.microsoft.com/office/drawing/2014/main" id="{6B00FC17-1594-244C-9588-650D656E6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4" y="5757333"/>
            <a:ext cx="3870519" cy="8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ency-ppt-setup-pg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6613" y="587997"/>
            <a:ext cx="9710508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/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THE HEADLINE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05985" y="2366963"/>
            <a:ext cx="10401300" cy="33956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341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6613" y="587997"/>
            <a:ext cx="9710508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/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THE HEADLINE 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05985" y="2366963"/>
            <a:ext cx="10401300" cy="33956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137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1406" y="478237"/>
            <a:ext cx="8613396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latin typeface="Arial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</a:t>
            </a:r>
            <a:br>
              <a:rPr lang="en-US" sz="4000"/>
            </a:br>
            <a:r>
              <a:rPr lang="en-US" sz="4000"/>
              <a:t>THE HEADLINE 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05975" y="2257203"/>
            <a:ext cx="9229453" cy="416838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/>
          </a:p>
        </p:txBody>
      </p:sp>
      <p:pic>
        <p:nvPicPr>
          <p:cNvPr id="4" name="Picture 3" descr="Triangle-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75" y="478237"/>
            <a:ext cx="615431" cy="106575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556" y="714920"/>
            <a:ext cx="2004419" cy="116131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80000"/>
              </a:lnSpc>
              <a:buNone/>
              <a:defRPr sz="3200"/>
            </a:lvl1pPr>
          </a:lstStyle>
          <a:p>
            <a:pPr algn="l">
              <a:lnSpc>
                <a:spcPct val="80000"/>
              </a:lnSpc>
            </a:pPr>
            <a:r>
              <a:rPr lang="en-US" sz="2800" b="0">
                <a:solidFill>
                  <a:schemeClr val="tx1"/>
                </a:solidFill>
              </a:rPr>
              <a:t>¶101</a:t>
            </a:r>
          </a:p>
        </p:txBody>
      </p:sp>
    </p:spTree>
    <p:extLst>
      <p:ext uri="{BB962C8B-B14F-4D97-AF65-F5344CB8AC3E}">
        <p14:creationId xmlns:p14="http://schemas.microsoft.com/office/powerpoint/2010/main" val="47300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4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ency-chapter-ppt-setu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2147" y="5535262"/>
            <a:ext cx="9710508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THE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7507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cy-headliner-ppt-setu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0393" y="2660395"/>
            <a:ext cx="9710508" cy="121519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/>
              <a:t>CLICK HERE FOR THE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99480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50">
                <a:solidFill>
                  <a:srgbClr val="C00000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Franklin Gothic Medium" panose="020B06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1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19B88F4C-85EC-45F0-BE54-728658178B92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05121525-EEBE-4139-AC41-C34C208CE4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9257" y="856345"/>
            <a:ext cx="0" cy="97245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1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cy-ppt-setup-cover-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BHEM-Logo-color.png">
            <a:extLst>
              <a:ext uri="{FF2B5EF4-FFF2-40B4-BE49-F238E27FC236}">
                <a16:creationId xmlns:a16="http://schemas.microsoft.com/office/drawing/2014/main" id="{33F06058-13EF-D349-A598-B1F4E31DB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4" y="5757333"/>
            <a:ext cx="3870519" cy="8160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9E047-7BC0-8D48-8A25-196E96446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066" y="4167188"/>
            <a:ext cx="10956397" cy="782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7210D3-0557-694B-94A2-D7589E8B9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0847" y="4974696"/>
            <a:ext cx="10383616" cy="782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7261F7A-8574-ED43-AB65-2D47B14C8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066" y="6145619"/>
            <a:ext cx="10383616" cy="55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4394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cy-ppt-setup-pg2a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84" r:id="rId3"/>
    <p:sldLayoutId id="2147483682" r:id="rId4"/>
    <p:sldLayoutId id="2147483679" r:id="rId5"/>
    <p:sldLayoutId id="2147483681" r:id="rId6"/>
    <p:sldLayoutId id="2147483683" r:id="rId7"/>
    <p:sldLayoutId id="2147483685" r:id="rId8"/>
    <p:sldLayoutId id="2147483672" r:id="rId9"/>
    <p:sldLayoutId id="2147483673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610DEA-7012-D740-B438-07D7EFCD2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684771"/>
              </p:ext>
            </p:extLst>
          </p:nvPr>
        </p:nvGraphicFramePr>
        <p:xfrm>
          <a:off x="323939" y="800418"/>
          <a:ext cx="11598759" cy="51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48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0CDA8-E995-BE44-A3A7-EBD92978E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8436" y="2858975"/>
            <a:ext cx="9441711" cy="1946941"/>
          </a:xfrm>
        </p:spPr>
        <p:txBody>
          <a:bodyPr/>
          <a:lstStyle/>
          <a:p>
            <a:r>
              <a:rPr lang="en-US" b="1"/>
              <a:t>We need to stay aware of where God is moving and where God is moving us in ministry.</a:t>
            </a:r>
          </a:p>
          <a:p>
            <a:pPr algn="r"/>
            <a:r>
              <a:rPr lang="en-US" sz="2400" i="1"/>
              <a:t>- the same wise person that said the other thing</a:t>
            </a:r>
          </a:p>
        </p:txBody>
      </p:sp>
    </p:spTree>
    <p:extLst>
      <p:ext uri="{BB962C8B-B14F-4D97-AF65-F5344CB8AC3E}">
        <p14:creationId xmlns:p14="http://schemas.microsoft.com/office/powerpoint/2010/main" val="45497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610DEA-7012-D740-B438-07D7EFCD2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232337"/>
              </p:ext>
            </p:extLst>
          </p:nvPr>
        </p:nvGraphicFramePr>
        <p:xfrm>
          <a:off x="323850" y="800100"/>
          <a:ext cx="11761907" cy="518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33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83DF86-12C0-466C-B511-5905503AE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539760"/>
              </p:ext>
            </p:extLst>
          </p:nvPr>
        </p:nvGraphicFramePr>
        <p:xfrm>
          <a:off x="323850" y="800100"/>
          <a:ext cx="11761907" cy="518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36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27A072-EA77-4C2E-ADBA-204E6DC2C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749930"/>
              </p:ext>
            </p:extLst>
          </p:nvPr>
        </p:nvGraphicFramePr>
        <p:xfrm>
          <a:off x="323850" y="800100"/>
          <a:ext cx="11761907" cy="518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63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0CDA8-E995-BE44-A3A7-EBD92978E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3634" y="2795180"/>
            <a:ext cx="8402477" cy="1946941"/>
          </a:xfrm>
        </p:spPr>
        <p:txBody>
          <a:bodyPr/>
          <a:lstStyle/>
          <a:p>
            <a:r>
              <a:rPr lang="en-US" b="1"/>
              <a:t>Know where you are but also know</a:t>
            </a:r>
          </a:p>
          <a:p>
            <a:r>
              <a:rPr lang="en-US" b="1"/>
              <a:t>you probably won’t stay there.</a:t>
            </a:r>
          </a:p>
          <a:p>
            <a:pPr algn="r"/>
            <a:r>
              <a:rPr lang="en-US" sz="2400" i="1"/>
              <a:t>- a very wise person</a:t>
            </a:r>
          </a:p>
        </p:txBody>
      </p:sp>
    </p:spTree>
    <p:extLst>
      <p:ext uri="{BB962C8B-B14F-4D97-AF65-F5344CB8AC3E}">
        <p14:creationId xmlns:p14="http://schemas.microsoft.com/office/powerpoint/2010/main" val="151824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BA1DA-E5FA-5B46-90C7-7D05B1D38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AN APOSTOLIC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603961-9C0C-9248-9990-03E9C877DE26}"/>
              </a:ext>
            </a:extLst>
          </p:cNvPr>
          <p:cNvGraphicFramePr/>
          <p:nvPr>
            <p:extLst/>
          </p:nvPr>
        </p:nvGraphicFramePr>
        <p:xfrm>
          <a:off x="592667" y="1625598"/>
          <a:ext cx="10972800" cy="408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63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BA1DA-E5FA-5B46-90C7-7D05B1D38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 VERY NON-APOSTOLIC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603961-9C0C-9248-9990-03E9C877DE26}"/>
              </a:ext>
            </a:extLst>
          </p:cNvPr>
          <p:cNvGraphicFramePr/>
          <p:nvPr>
            <p:extLst/>
          </p:nvPr>
        </p:nvGraphicFramePr>
        <p:xfrm>
          <a:off x="276447" y="1625598"/>
          <a:ext cx="11632018" cy="408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11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F6311F-41F0-F842-BB02-B66E67433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683975"/>
              </p:ext>
            </p:extLst>
          </p:nvPr>
        </p:nvGraphicFramePr>
        <p:xfrm>
          <a:off x="-1143000" y="452967"/>
          <a:ext cx="9766610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35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DF2454-17AA-374E-B47B-C1E1A358D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202356"/>
              </p:ext>
            </p:extLst>
          </p:nvPr>
        </p:nvGraphicFramePr>
        <p:xfrm>
          <a:off x="-1143000" y="452967"/>
          <a:ext cx="9766610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79413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kern="1200" dirty="0" smtClean="0">
            <a:solidFill>
              <a:srgbClr val="FF0000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D3908F27D5D4F8F9FA090BC360B90" ma:contentTypeVersion="6" ma:contentTypeDescription="Create a new document." ma:contentTypeScope="" ma:versionID="53e7778481a6f16a28385d618330daaf">
  <xsd:schema xmlns:xsd="http://www.w3.org/2001/XMLSchema" xmlns:xs="http://www.w3.org/2001/XMLSchema" xmlns:p="http://schemas.microsoft.com/office/2006/metadata/properties" xmlns:ns2="07d60240-e0e2-4b89-871a-31ec6cda4460" xmlns:ns3="09dd3c80-a364-46d4-8d50-55fa87cfa5d3" targetNamespace="http://schemas.microsoft.com/office/2006/metadata/properties" ma:root="true" ma:fieldsID="a0a57af9d17581672fb7617074c7e02e" ns2:_="" ns3:_="">
    <xsd:import namespace="07d60240-e0e2-4b89-871a-31ec6cda4460"/>
    <xsd:import namespace="09dd3c80-a364-46d4-8d50-55fa87cfa5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60240-e0e2-4b89-871a-31ec6cda44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d3c80-a364-46d4-8d50-55fa87cf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41FDC6-7112-48E7-B996-347BEFFC7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EC13A3-3832-4865-87F5-249D04EF0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60240-e0e2-4b89-871a-31ec6cda4460"/>
    <ds:schemaRef ds:uri="09dd3c80-a364-46d4-8d50-55fa87cfa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1100</Words>
  <Application>Microsoft Macintosh PowerPoint</Application>
  <PresentationFormat>Widescreen</PresentationFormat>
  <Paragraphs>145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Franklin Gothic Medium Cond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Trip Lowery</cp:lastModifiedBy>
  <cp:revision>98</cp:revision>
  <dcterms:modified xsi:type="dcterms:W3CDTF">2018-02-20T14:10:30Z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0x01010085BD3908F27D5D4F8F9FA090BC360B90</vt:lpwstr>
  </property>
</Properties>
</file>