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1B07-1113-49FF-BB70-00422A657CC9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A1817-B31E-4355-9A4C-24962D195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DAA4-8B05-4C03-A126-CBBF09EAF9C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1931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2DAA4-8B05-4C03-A126-CBBF09EAF9C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99544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672779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115184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964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69A3-3012-46DF-8A13-CAE0C6FF2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EDE31-C865-48FD-A7AA-7CC2A0DA7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3669-330B-46F4-B407-9E16B1D21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29B2E-3C1E-48B9-98F3-CDD82723C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881DE-F19C-44DC-AB0C-3BE770AD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76AC-F013-4E1A-A5F4-0E17D777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B5BB2-F5A6-46C4-91DC-CE0B665BA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E9E2-B164-49D3-8EFC-C465C4666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07493-81FE-45E6-A074-C414C10F6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E49A-F6F0-4BA1-9151-EB0C47D8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30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95BCD-DE3B-4EBE-AB56-C501C8316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22477-1E90-43BC-B988-D270C910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5183D-5A79-47A8-87B4-97657739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A8318-21C8-47A7-8A8B-85F32B3D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FD679-3642-4EBD-9291-69FC2426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3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E115-AB5F-460A-9AE6-DE37F46E3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4D5B5-4B21-4FAB-8F44-D9D70D14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5CD17-5A32-4211-8E7E-840B815D8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DCD6A-F432-4D4A-A674-6B67CB52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26D20-C34F-42AF-A6E2-406C5E8F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B9D8-A99D-4FCF-9DF8-FC3C3C8F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A5C3B-75E6-4B94-B5FC-FE56C54DC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72C98-4AB6-4425-BEB5-DC7D546F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10FD0-CA9C-449D-BC73-B21C0388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2260-1F16-4B8B-B43A-8A197C22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8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73B2-7B92-4FB3-A382-BDDBE6EF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1F7C-8141-46AC-9BAA-4A41BDA66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A143F-EA78-4EFA-A869-E8538E423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48882-B797-4EA2-A9FA-C92D9517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E6CE51-8F84-452C-89A4-F5C9A29DF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AB70E-F31A-4F5F-ADDE-F2A785EA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5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4C5E2-9E57-4E4D-98B4-3BD66DFF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7DB9E-5A0F-47BC-91B8-40050BB60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50BE8-66B2-4F44-B1E9-27C0ECCF9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CD8DFF-B448-4278-B639-B0960D9B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37E00-EF43-41F3-B37C-77B734DE3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61AAAA-45F2-4221-B116-FD44CE73E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E2E251-61EB-4ECC-A13C-CAA26EC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51BDC-4775-4425-A548-832B097A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9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BDBC2-1877-406A-B616-640FF70DB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927B0A-68B6-4B17-B10F-108D6633F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D3AD5-06A6-4658-838D-8F20DE18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D0BE1-B4FF-496E-AFD9-3FA5199DC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331A3-D7D3-4220-9374-1558775F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D5C60-2F59-457F-9A95-C845BF10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54A19-3E5D-4F9E-B398-3134B7F0C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4AEF-BFDB-4739-A4B8-DC0DB197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32D75-1EF3-4FB8-82F8-E1817B28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D0F31-448A-4DA3-A61E-5B6C47856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CE3B5-2DFE-4757-AE21-DB297A916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1A1BF-1D37-46B0-BA68-436599D31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2AA70-E9A5-44B2-8473-9BD96522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9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31EB8-7B3A-4EA8-8BCE-68C4B4949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49B50-5FBC-4C2A-964C-B67763AFC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302F7-5C9B-432D-BEC3-E116C6478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08505-3B50-4B25-A185-45151913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15DA6-CE40-47EB-82E8-31EB7BA7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0B6FF4-CD2D-411B-A98B-D0EE28DF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2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30FBD-9784-4BC6-9D04-A8656031D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ACB0A-B9C9-4BB1-A3DA-DEF8B12C1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C96ED-7091-43A1-9811-9E71294A1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6CE6-FDCB-4544-A2BD-DF176662C4B0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9D83A-052F-42C7-B57F-7D3D9A0B4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5D88E-74D5-4B93-A122-916A4BA13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A2B29-989B-47A8-9D83-3346301E3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8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" y="2319427"/>
            <a:ext cx="12192000" cy="101951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3300"/>
                </a:solidFill>
                <a:latin typeface="Arial Narrow" pitchFamily="34" charset="0"/>
              </a:rPr>
              <a:t>Psychological Assessment</a:t>
            </a:r>
          </a:p>
          <a:p>
            <a:r>
              <a:rPr lang="en-US" sz="6600" b="1" dirty="0">
                <a:solidFill>
                  <a:srgbClr val="FF3300"/>
                </a:solidFill>
                <a:latin typeface="Arial Narrow" pitchFamily="34" charset="0"/>
              </a:rPr>
              <a:t>Digital Conversion</a:t>
            </a:r>
          </a:p>
          <a:p>
            <a:pPr algn="l"/>
            <a:endParaRPr lang="en-US" sz="2800" b="1" dirty="0">
              <a:solidFill>
                <a:srgbClr val="FF3300"/>
              </a:solidFill>
              <a:latin typeface="Arial Narrow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FB8F63-ABFC-4E7C-A0DE-079429E5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93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565C8C-DC3F-4137-A47B-EA8507281E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752" y="3440616"/>
            <a:ext cx="25812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56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FB8F63-ABFC-4E7C-A0DE-079429E5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9304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C3AA6954-58B9-4F86-B044-AE46AEBAD0DB}"/>
              </a:ext>
            </a:extLst>
          </p:cNvPr>
          <p:cNvSpPr txBox="1">
            <a:spLocks/>
          </p:cNvSpPr>
          <p:nvPr/>
        </p:nvSpPr>
        <p:spPr>
          <a:xfrm>
            <a:off x="300824" y="1831850"/>
            <a:ext cx="7543800" cy="7145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FF3300"/>
                </a:solidFill>
              </a:rPr>
              <a:t>The Big Picture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21293-0FF2-4BF1-9554-5A93B76E5F72}"/>
              </a:ext>
            </a:extLst>
          </p:cNvPr>
          <p:cNvSpPr txBox="1"/>
          <p:nvPr/>
        </p:nvSpPr>
        <p:spPr>
          <a:xfrm>
            <a:off x="3046012" y="3214314"/>
            <a:ext cx="60999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Candidates will complete the entire psychological assessment battery provided by GBHEM online.</a:t>
            </a:r>
          </a:p>
          <a:p>
            <a:pPr marL="27432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New look for the MAS Review portal</a:t>
            </a:r>
          </a:p>
          <a:p>
            <a:pPr marL="27432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No more mailed assessment packets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6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FB8F63-ABFC-4E7C-A0DE-079429E5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9304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C3AA6954-58B9-4F86-B044-AE46AEBAD0DB}"/>
              </a:ext>
            </a:extLst>
          </p:cNvPr>
          <p:cNvSpPr txBox="1">
            <a:spLocks/>
          </p:cNvSpPr>
          <p:nvPr/>
        </p:nvSpPr>
        <p:spPr>
          <a:xfrm>
            <a:off x="300824" y="1831850"/>
            <a:ext cx="7543800" cy="7145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3300"/>
                </a:solidFill>
                <a:latin typeface="Calibri Light" panose="020F0302020204030204"/>
              </a:rPr>
              <a:t>Digital Psychological Battery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21293-0FF2-4BF1-9554-5A93B76E5F72}"/>
              </a:ext>
            </a:extLst>
          </p:cNvPr>
          <p:cNvSpPr txBox="1"/>
          <p:nvPr/>
        </p:nvSpPr>
        <p:spPr>
          <a:xfrm>
            <a:off x="300825" y="2688951"/>
            <a:ext cx="539230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MMPI-2 now completed online, scantron forms already in circulation can be completed and scored</a:t>
            </a:r>
          </a:p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Reports for the MMPI-2 and 16PF will be uploaded into the </a:t>
            </a:r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Resources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section of the MAS Review portal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5FD310-662C-41F5-B2D7-4E6014E42E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134" y="2761090"/>
            <a:ext cx="5761634" cy="333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9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FB8F63-ABFC-4E7C-A0DE-079429E5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9304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C3AA6954-58B9-4F86-B044-AE46AEBAD0DB}"/>
              </a:ext>
            </a:extLst>
          </p:cNvPr>
          <p:cNvSpPr txBox="1">
            <a:spLocks/>
          </p:cNvSpPr>
          <p:nvPr/>
        </p:nvSpPr>
        <p:spPr>
          <a:xfrm>
            <a:off x="300824" y="1831850"/>
            <a:ext cx="7543800" cy="714555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3300"/>
                </a:solidFill>
                <a:latin typeface="Calibri Light" panose="020F0302020204030204"/>
              </a:rPr>
              <a:t>Digital Psychological Battery cont.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21293-0FF2-4BF1-9554-5A93B76E5F72}"/>
              </a:ext>
            </a:extLst>
          </p:cNvPr>
          <p:cNvSpPr txBox="1"/>
          <p:nvPr/>
        </p:nvSpPr>
        <p:spPr>
          <a:xfrm>
            <a:off x="300825" y="2688951"/>
            <a:ext cx="5726264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Incomplete Sentences Blank, Monitor’s Agreement, and Monitor’s Testing Situation Report are forms within UMCARES </a:t>
            </a:r>
          </a:p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They are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accessed on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Items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BC9FF-F84D-4531-A664-976A6BBDF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734" y="2688951"/>
            <a:ext cx="4532438" cy="361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060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FB8F63-ABFC-4E7C-A0DE-079429E5D7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9304"/>
          </a:xfrm>
          <a:prstGeom prst="rect">
            <a:avLst/>
          </a:prstGeom>
        </p:spPr>
      </p:pic>
      <p:sp>
        <p:nvSpPr>
          <p:cNvPr id="7" name="Title 4">
            <a:extLst>
              <a:ext uri="{FF2B5EF4-FFF2-40B4-BE49-F238E27FC236}">
                <a16:creationId xmlns:a16="http://schemas.microsoft.com/office/drawing/2014/main" id="{C3AA6954-58B9-4F86-B044-AE46AEBAD0DB}"/>
              </a:ext>
            </a:extLst>
          </p:cNvPr>
          <p:cNvSpPr txBox="1">
            <a:spLocks/>
          </p:cNvSpPr>
          <p:nvPr/>
        </p:nvSpPr>
        <p:spPr>
          <a:xfrm>
            <a:off x="300824" y="1831850"/>
            <a:ext cx="7543800" cy="71455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New Review Look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A21293-0FF2-4BF1-9554-5A93B76E5F72}"/>
              </a:ext>
            </a:extLst>
          </p:cNvPr>
          <p:cNvSpPr txBox="1"/>
          <p:nvPr/>
        </p:nvSpPr>
        <p:spPr>
          <a:xfrm>
            <a:off x="300824" y="2546405"/>
            <a:ext cx="1189117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items to be completed as part of the psychological assessment will be listed in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 Items Menu</a:t>
            </a:r>
          </a:p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Grey items are not complete</a:t>
            </a:r>
          </a:p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 form 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has not been started and is opened an error message “Form Not Found” will appear</a:t>
            </a:r>
          </a:p>
          <a:p>
            <a:pPr marL="27432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a form is started but not submitted an error message “Form Not Complete” will appear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5BC9FF-F84D-4531-A664-976A6BBDF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61" y="4117500"/>
            <a:ext cx="6441923" cy="245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9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182</Words>
  <Application>Microsoft Office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Ibarra-Scurr</dc:creator>
  <cp:lastModifiedBy>Sarah Ibarra-Scurr</cp:lastModifiedBy>
  <cp:revision>7</cp:revision>
  <dcterms:created xsi:type="dcterms:W3CDTF">2017-10-20T16:06:40Z</dcterms:created>
  <dcterms:modified xsi:type="dcterms:W3CDTF">2017-10-23T14:17:08Z</dcterms:modified>
</cp:coreProperties>
</file>