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15"/>
  </p:notesMasterIdLst>
  <p:sldIdLst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BE19BD-B7B5-473D-9838-B66FE6DDE8BA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22B0CE-2241-480A-B662-1DD6DA8A4642}">
      <dgm:prSet phldrT="[Text]" custT="1"/>
      <dgm:spPr>
        <a:solidFill>
          <a:srgbClr val="009999"/>
        </a:solidFill>
      </dgm:spPr>
      <dgm:t>
        <a:bodyPr/>
        <a:lstStyle/>
        <a:p>
          <a:r>
            <a:rPr lang="en-US" sz="2400" dirty="0"/>
            <a:t>Candidate</a:t>
          </a:r>
          <a:endParaRPr lang="en-US" sz="3200" dirty="0"/>
        </a:p>
      </dgm:t>
    </dgm:pt>
    <dgm:pt modelId="{CED484C0-F957-4263-966A-84E3AF9D278C}" type="parTrans" cxnId="{933B1C22-C515-4ABE-844B-A92A2458A112}">
      <dgm:prSet/>
      <dgm:spPr/>
      <dgm:t>
        <a:bodyPr/>
        <a:lstStyle/>
        <a:p>
          <a:endParaRPr lang="en-US"/>
        </a:p>
      </dgm:t>
    </dgm:pt>
    <dgm:pt modelId="{9391F8F2-57E8-477F-9F42-D0894EEF7026}" type="sibTrans" cxnId="{933B1C22-C515-4ABE-844B-A92A2458A112}">
      <dgm:prSet/>
      <dgm:spPr/>
      <dgm:t>
        <a:bodyPr/>
        <a:lstStyle/>
        <a:p>
          <a:endParaRPr lang="en-US"/>
        </a:p>
      </dgm:t>
    </dgm:pt>
    <dgm:pt modelId="{99B62738-DA83-4063-9D59-3FC440D4D647}">
      <dgm:prSet phldrT="[Text]" custT="1"/>
      <dgm:spPr>
        <a:solidFill>
          <a:srgbClr val="009999"/>
        </a:solidFill>
      </dgm:spPr>
      <dgm:t>
        <a:bodyPr/>
        <a:lstStyle/>
        <a:p>
          <a:r>
            <a:rPr lang="en-US" sz="1600" dirty="0"/>
            <a:t>Registrar</a:t>
          </a:r>
        </a:p>
      </dgm:t>
    </dgm:pt>
    <dgm:pt modelId="{DBC6EB1A-E692-496B-80F0-B6384599E831}" type="parTrans" cxnId="{2A14B21F-8A1A-40DE-9D74-6D4313D653D6}">
      <dgm:prSet/>
      <dgm:spPr/>
      <dgm:t>
        <a:bodyPr/>
        <a:lstStyle/>
        <a:p>
          <a:endParaRPr lang="en-US"/>
        </a:p>
      </dgm:t>
    </dgm:pt>
    <dgm:pt modelId="{BDC382BE-2639-40F3-ADD6-812819D829CD}" type="sibTrans" cxnId="{2A14B21F-8A1A-40DE-9D74-6D4313D653D6}">
      <dgm:prSet/>
      <dgm:spPr/>
      <dgm:t>
        <a:bodyPr/>
        <a:lstStyle/>
        <a:p>
          <a:endParaRPr lang="en-US"/>
        </a:p>
      </dgm:t>
    </dgm:pt>
    <dgm:pt modelId="{B0730DB1-632E-4C45-9BB2-936ED04CC5D8}">
      <dgm:prSet phldrT="[Text]" custT="1"/>
      <dgm:spPr>
        <a:solidFill>
          <a:srgbClr val="009999"/>
        </a:solidFill>
      </dgm:spPr>
      <dgm:t>
        <a:bodyPr/>
        <a:lstStyle/>
        <a:p>
          <a:r>
            <a:rPr lang="en-US" sz="1800" dirty="0"/>
            <a:t>D.S.</a:t>
          </a:r>
        </a:p>
      </dgm:t>
    </dgm:pt>
    <dgm:pt modelId="{30A770DD-CA0B-4A80-A083-079BF0A83AF1}" type="parTrans" cxnId="{9C057E3B-156F-417F-B6A5-EEF45CE447FE}">
      <dgm:prSet/>
      <dgm:spPr/>
      <dgm:t>
        <a:bodyPr/>
        <a:lstStyle/>
        <a:p>
          <a:endParaRPr lang="en-US"/>
        </a:p>
      </dgm:t>
    </dgm:pt>
    <dgm:pt modelId="{55AAB2B8-393F-40E2-BE94-288DDE4458F7}" type="sibTrans" cxnId="{9C057E3B-156F-417F-B6A5-EEF45CE447FE}">
      <dgm:prSet/>
      <dgm:spPr/>
      <dgm:t>
        <a:bodyPr/>
        <a:lstStyle/>
        <a:p>
          <a:endParaRPr lang="en-US"/>
        </a:p>
      </dgm:t>
    </dgm:pt>
    <dgm:pt modelId="{AF7A6C45-A055-4183-AFA4-35DEAF94C055}">
      <dgm:prSet phldrT="[Text]" custT="1"/>
      <dgm:spPr>
        <a:solidFill>
          <a:srgbClr val="009999"/>
        </a:solidFill>
      </dgm:spPr>
      <dgm:t>
        <a:bodyPr/>
        <a:lstStyle/>
        <a:p>
          <a:r>
            <a:rPr lang="en-US" sz="1800" dirty="0"/>
            <a:t>dCOM</a:t>
          </a:r>
        </a:p>
      </dgm:t>
    </dgm:pt>
    <dgm:pt modelId="{44C41D57-AAF6-4B78-B035-6F5F593690D1}" type="parTrans" cxnId="{347E37BC-263B-4CEF-B38B-66FE7D99D200}">
      <dgm:prSet/>
      <dgm:spPr/>
      <dgm:t>
        <a:bodyPr/>
        <a:lstStyle/>
        <a:p>
          <a:endParaRPr lang="en-US"/>
        </a:p>
      </dgm:t>
    </dgm:pt>
    <dgm:pt modelId="{E098AB05-6214-44E1-B3A7-405A73F3DBEA}" type="sibTrans" cxnId="{347E37BC-263B-4CEF-B38B-66FE7D99D200}">
      <dgm:prSet/>
      <dgm:spPr/>
      <dgm:t>
        <a:bodyPr/>
        <a:lstStyle/>
        <a:p>
          <a:endParaRPr lang="en-US"/>
        </a:p>
      </dgm:t>
    </dgm:pt>
    <dgm:pt modelId="{095282D3-605E-4543-B02C-17685DC86DEB}">
      <dgm:prSet phldrT="[Text]" custT="1"/>
      <dgm:spPr>
        <a:solidFill>
          <a:srgbClr val="009999"/>
        </a:solidFill>
      </dgm:spPr>
      <dgm:t>
        <a:bodyPr/>
        <a:lstStyle/>
        <a:p>
          <a:r>
            <a:rPr lang="en-US" sz="1800" dirty="0"/>
            <a:t>BOM</a:t>
          </a:r>
        </a:p>
      </dgm:t>
    </dgm:pt>
    <dgm:pt modelId="{470BC914-F115-42C1-A724-EAC7B128F3C4}" type="parTrans" cxnId="{5C958228-DD14-4364-BAD4-DF7AB875CD85}">
      <dgm:prSet/>
      <dgm:spPr/>
      <dgm:t>
        <a:bodyPr/>
        <a:lstStyle/>
        <a:p>
          <a:endParaRPr lang="en-US"/>
        </a:p>
      </dgm:t>
    </dgm:pt>
    <dgm:pt modelId="{D63CAE15-E28B-4E1D-B819-B47366BBB5D9}" type="sibTrans" cxnId="{5C958228-DD14-4364-BAD4-DF7AB875CD85}">
      <dgm:prSet/>
      <dgm:spPr/>
      <dgm:t>
        <a:bodyPr/>
        <a:lstStyle/>
        <a:p>
          <a:endParaRPr lang="en-US"/>
        </a:p>
      </dgm:t>
    </dgm:pt>
    <dgm:pt modelId="{69B4BD31-BEE4-48B4-B345-100DCA9E93EB}">
      <dgm:prSet phldrT="[Text]" custT="1"/>
      <dgm:spPr>
        <a:solidFill>
          <a:srgbClr val="009999"/>
        </a:solidFill>
      </dgm:spPr>
      <dgm:t>
        <a:bodyPr/>
        <a:lstStyle/>
        <a:p>
          <a:r>
            <a:rPr lang="en-US" sz="1800" dirty="0"/>
            <a:t>GBHEM-DOM</a:t>
          </a:r>
        </a:p>
      </dgm:t>
    </dgm:pt>
    <dgm:pt modelId="{50DBD63C-8FA1-42C9-B4D8-5A9C09741DFE}" type="parTrans" cxnId="{0AEB3D80-243F-4353-93F9-558505356CC7}">
      <dgm:prSet/>
      <dgm:spPr/>
      <dgm:t>
        <a:bodyPr/>
        <a:lstStyle/>
        <a:p>
          <a:endParaRPr lang="en-US"/>
        </a:p>
      </dgm:t>
    </dgm:pt>
    <dgm:pt modelId="{A1802175-18D2-4FEB-9713-8775D0681871}" type="sibTrans" cxnId="{0AEB3D80-243F-4353-93F9-558505356CC7}">
      <dgm:prSet/>
      <dgm:spPr/>
      <dgm:t>
        <a:bodyPr/>
        <a:lstStyle/>
        <a:p>
          <a:endParaRPr lang="en-US"/>
        </a:p>
      </dgm:t>
    </dgm:pt>
    <dgm:pt modelId="{777D4FA1-8875-4C07-A1AA-CC815205BF41}">
      <dgm:prSet phldrT="[Text]" custT="1"/>
      <dgm:spPr>
        <a:solidFill>
          <a:srgbClr val="009999"/>
        </a:solidFill>
      </dgm:spPr>
      <dgm:t>
        <a:bodyPr/>
        <a:lstStyle/>
        <a:p>
          <a:r>
            <a:rPr lang="en-US" sz="1800" dirty="0"/>
            <a:t>Local Church</a:t>
          </a:r>
        </a:p>
      </dgm:t>
    </dgm:pt>
    <dgm:pt modelId="{0DA7CB55-CE4B-43E8-81AB-F7971E5A227C}" type="parTrans" cxnId="{A4637C12-9DC7-446C-AC65-13A0D46A3F4F}">
      <dgm:prSet/>
      <dgm:spPr/>
      <dgm:t>
        <a:bodyPr/>
        <a:lstStyle/>
        <a:p>
          <a:endParaRPr lang="en-US"/>
        </a:p>
      </dgm:t>
    </dgm:pt>
    <dgm:pt modelId="{B5E61629-224C-4D98-8DC0-BA1B31B002B6}" type="sibTrans" cxnId="{A4637C12-9DC7-446C-AC65-13A0D46A3F4F}">
      <dgm:prSet/>
      <dgm:spPr/>
      <dgm:t>
        <a:bodyPr/>
        <a:lstStyle/>
        <a:p>
          <a:endParaRPr lang="en-US"/>
        </a:p>
      </dgm:t>
    </dgm:pt>
    <dgm:pt modelId="{4F1CF4FC-FA42-4520-984E-2611042226B7}">
      <dgm:prSet phldrT="[Text]" custT="1"/>
      <dgm:spPr>
        <a:solidFill>
          <a:srgbClr val="009999"/>
        </a:solidFill>
      </dgm:spPr>
      <dgm:t>
        <a:bodyPr/>
        <a:lstStyle/>
        <a:p>
          <a:r>
            <a:rPr lang="en-US" sz="1800" dirty="0"/>
            <a:t>Mentor</a:t>
          </a:r>
        </a:p>
      </dgm:t>
    </dgm:pt>
    <dgm:pt modelId="{0F44BAEF-26E6-4832-BDBC-5B73ABC139E1}" type="parTrans" cxnId="{7E8BF7C5-6AF2-4CD3-BA6C-EF3F9AD2744B}">
      <dgm:prSet/>
      <dgm:spPr/>
      <dgm:t>
        <a:bodyPr/>
        <a:lstStyle/>
        <a:p>
          <a:endParaRPr lang="en-US"/>
        </a:p>
      </dgm:t>
    </dgm:pt>
    <dgm:pt modelId="{58544E5A-3188-4240-ABA1-565CC826A89E}" type="sibTrans" cxnId="{7E8BF7C5-6AF2-4CD3-BA6C-EF3F9AD2744B}">
      <dgm:prSet/>
      <dgm:spPr/>
      <dgm:t>
        <a:bodyPr/>
        <a:lstStyle/>
        <a:p>
          <a:endParaRPr lang="en-US"/>
        </a:p>
      </dgm:t>
    </dgm:pt>
    <dgm:pt modelId="{9D78C61C-B090-424B-B5A6-B9B5F59224FC}">
      <dgm:prSet phldrT="[Text]" custT="1"/>
      <dgm:spPr>
        <a:solidFill>
          <a:srgbClr val="009999"/>
        </a:solidFill>
      </dgm:spPr>
      <dgm:t>
        <a:bodyPr/>
        <a:lstStyle/>
        <a:p>
          <a:r>
            <a:rPr lang="en-US" sz="1400" dirty="0"/>
            <a:t>Education</a:t>
          </a:r>
          <a:endParaRPr lang="en-US" sz="1800" dirty="0"/>
        </a:p>
      </dgm:t>
    </dgm:pt>
    <dgm:pt modelId="{22BCB4AA-E94B-4401-9763-3CBA70691B79}" type="parTrans" cxnId="{3B60D4C0-CDF8-4B7D-869D-6496E6A266A4}">
      <dgm:prSet/>
      <dgm:spPr/>
      <dgm:t>
        <a:bodyPr/>
        <a:lstStyle/>
        <a:p>
          <a:endParaRPr lang="en-US"/>
        </a:p>
      </dgm:t>
    </dgm:pt>
    <dgm:pt modelId="{BB530AC2-9B3B-4468-A538-7B0A17BB8230}" type="sibTrans" cxnId="{3B60D4C0-CDF8-4B7D-869D-6496E6A266A4}">
      <dgm:prSet/>
      <dgm:spPr/>
      <dgm:t>
        <a:bodyPr/>
        <a:lstStyle/>
        <a:p>
          <a:endParaRPr lang="en-US"/>
        </a:p>
      </dgm:t>
    </dgm:pt>
    <dgm:pt modelId="{67BBF4A8-3B3B-49B6-A3FA-5A09DC76B8B6}" type="pres">
      <dgm:prSet presAssocID="{5CBE19BD-B7B5-473D-9838-B66FE6DDE8B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84F8F7F-6D2F-4C7D-A376-5059DA1D1402}" type="pres">
      <dgm:prSet presAssocID="{A022B0CE-2241-480A-B662-1DD6DA8A4642}" presName="centerShape" presStyleLbl="node0" presStyleIdx="0" presStyleCnt="1" custScaleX="174836" custScaleY="176015" custLinFactNeighborX="-119" custLinFactNeighborY="1840"/>
      <dgm:spPr/>
    </dgm:pt>
    <dgm:pt modelId="{1FF2FD8A-A8CC-4F3B-B57D-36F5C4860C8B}" type="pres">
      <dgm:prSet presAssocID="{DBC6EB1A-E692-496B-80F0-B6384599E831}" presName="Name9" presStyleLbl="parChTrans1D2" presStyleIdx="0" presStyleCnt="8"/>
      <dgm:spPr/>
    </dgm:pt>
    <dgm:pt modelId="{92EEFAB4-B255-454A-9FB5-1E363DED3246}" type="pres">
      <dgm:prSet presAssocID="{DBC6EB1A-E692-496B-80F0-B6384599E831}" presName="connTx" presStyleLbl="parChTrans1D2" presStyleIdx="0" presStyleCnt="8"/>
      <dgm:spPr/>
    </dgm:pt>
    <dgm:pt modelId="{05F30021-4A95-4CE4-97F9-0F8C21C54651}" type="pres">
      <dgm:prSet presAssocID="{99B62738-DA83-4063-9D59-3FC440D4D647}" presName="node" presStyleLbl="node1" presStyleIdx="0" presStyleCnt="8" custRadScaleRad="100034" custRadScaleInc="-5771">
        <dgm:presLayoutVars>
          <dgm:bulletEnabled val="1"/>
        </dgm:presLayoutVars>
      </dgm:prSet>
      <dgm:spPr/>
    </dgm:pt>
    <dgm:pt modelId="{29E813B8-895B-4CE0-ADBF-40B5B991D75B}" type="pres">
      <dgm:prSet presAssocID="{0DA7CB55-CE4B-43E8-81AB-F7971E5A227C}" presName="Name9" presStyleLbl="parChTrans1D2" presStyleIdx="1" presStyleCnt="8"/>
      <dgm:spPr/>
    </dgm:pt>
    <dgm:pt modelId="{4751333E-BC03-435D-8FFD-CC36417B20E1}" type="pres">
      <dgm:prSet presAssocID="{0DA7CB55-CE4B-43E8-81AB-F7971E5A227C}" presName="connTx" presStyleLbl="parChTrans1D2" presStyleIdx="1" presStyleCnt="8"/>
      <dgm:spPr/>
    </dgm:pt>
    <dgm:pt modelId="{8D3DD643-4284-4A6C-8C1A-207A29687F64}" type="pres">
      <dgm:prSet presAssocID="{777D4FA1-8875-4C07-A1AA-CC815205BF41}" presName="node" presStyleLbl="node1" presStyleIdx="1" presStyleCnt="8" custRadScaleRad="97988" custRadScaleInc="-3673">
        <dgm:presLayoutVars>
          <dgm:bulletEnabled val="1"/>
        </dgm:presLayoutVars>
      </dgm:prSet>
      <dgm:spPr/>
    </dgm:pt>
    <dgm:pt modelId="{1E32E618-78D5-4268-ACC3-538EAA812413}" type="pres">
      <dgm:prSet presAssocID="{0F44BAEF-26E6-4832-BDBC-5B73ABC139E1}" presName="Name9" presStyleLbl="parChTrans1D2" presStyleIdx="2" presStyleCnt="8"/>
      <dgm:spPr/>
    </dgm:pt>
    <dgm:pt modelId="{125D72B8-E90F-48DE-BA4C-9AE56D1B7452}" type="pres">
      <dgm:prSet presAssocID="{0F44BAEF-26E6-4832-BDBC-5B73ABC139E1}" presName="connTx" presStyleLbl="parChTrans1D2" presStyleIdx="2" presStyleCnt="8"/>
      <dgm:spPr/>
    </dgm:pt>
    <dgm:pt modelId="{C05E5B9C-8FD0-40F1-BEFD-A4177074CE9E}" type="pres">
      <dgm:prSet presAssocID="{4F1CF4FC-FA42-4520-984E-2611042226B7}" presName="node" presStyleLbl="node1" presStyleIdx="2" presStyleCnt="8" custRadScaleRad="95775" custRadScaleInc="1341">
        <dgm:presLayoutVars>
          <dgm:bulletEnabled val="1"/>
        </dgm:presLayoutVars>
      </dgm:prSet>
      <dgm:spPr/>
    </dgm:pt>
    <dgm:pt modelId="{B6FC0C35-3698-46EF-868D-38F3A419F43C}" type="pres">
      <dgm:prSet presAssocID="{30A770DD-CA0B-4A80-A083-079BF0A83AF1}" presName="Name9" presStyleLbl="parChTrans1D2" presStyleIdx="3" presStyleCnt="8"/>
      <dgm:spPr/>
    </dgm:pt>
    <dgm:pt modelId="{CF38BD66-A6B2-4127-A2DF-1ACA10236505}" type="pres">
      <dgm:prSet presAssocID="{30A770DD-CA0B-4A80-A083-079BF0A83AF1}" presName="connTx" presStyleLbl="parChTrans1D2" presStyleIdx="3" presStyleCnt="8"/>
      <dgm:spPr/>
    </dgm:pt>
    <dgm:pt modelId="{130F346E-5782-45D8-B7D9-DFEC7FCC05B1}" type="pres">
      <dgm:prSet presAssocID="{B0730DB1-632E-4C45-9BB2-936ED04CC5D8}" presName="node" presStyleLbl="node1" presStyleIdx="3" presStyleCnt="8" custRadScaleRad="97734" custRadScaleInc="8456">
        <dgm:presLayoutVars>
          <dgm:bulletEnabled val="1"/>
        </dgm:presLayoutVars>
      </dgm:prSet>
      <dgm:spPr/>
    </dgm:pt>
    <dgm:pt modelId="{B7B7A404-A981-49E4-B311-E20403A72B1F}" type="pres">
      <dgm:prSet presAssocID="{44C41D57-AAF6-4B78-B035-6F5F593690D1}" presName="Name9" presStyleLbl="parChTrans1D2" presStyleIdx="4" presStyleCnt="8"/>
      <dgm:spPr/>
    </dgm:pt>
    <dgm:pt modelId="{426FF723-8993-4922-91A5-6DFBEEBB433D}" type="pres">
      <dgm:prSet presAssocID="{44C41D57-AAF6-4B78-B035-6F5F593690D1}" presName="connTx" presStyleLbl="parChTrans1D2" presStyleIdx="4" presStyleCnt="8"/>
      <dgm:spPr/>
    </dgm:pt>
    <dgm:pt modelId="{743F87FE-8F47-4293-A4AF-152085BB6A3C}" type="pres">
      <dgm:prSet presAssocID="{AF7A6C45-A055-4183-AFA4-35DEAF94C055}" presName="node" presStyleLbl="node1" presStyleIdx="4" presStyleCnt="8" custRadScaleRad="101111" custRadScaleInc="9429">
        <dgm:presLayoutVars>
          <dgm:bulletEnabled val="1"/>
        </dgm:presLayoutVars>
      </dgm:prSet>
      <dgm:spPr/>
    </dgm:pt>
    <dgm:pt modelId="{FEDDB17B-2DE6-4E7D-BEE9-5975EB8F37B9}" type="pres">
      <dgm:prSet presAssocID="{470BC914-F115-42C1-A724-EAC7B128F3C4}" presName="Name9" presStyleLbl="parChTrans1D2" presStyleIdx="5" presStyleCnt="8"/>
      <dgm:spPr/>
    </dgm:pt>
    <dgm:pt modelId="{DC2E8C10-28A9-4750-B05A-5EECCB4F9D9D}" type="pres">
      <dgm:prSet presAssocID="{470BC914-F115-42C1-A724-EAC7B128F3C4}" presName="connTx" presStyleLbl="parChTrans1D2" presStyleIdx="5" presStyleCnt="8"/>
      <dgm:spPr/>
    </dgm:pt>
    <dgm:pt modelId="{4F788DC2-F51A-4D0C-8AD4-DA67F2EA79F1}" type="pres">
      <dgm:prSet presAssocID="{095282D3-605E-4543-B02C-17685DC86DEB}" presName="node" presStyleLbl="node1" presStyleIdx="5" presStyleCnt="8">
        <dgm:presLayoutVars>
          <dgm:bulletEnabled val="1"/>
        </dgm:presLayoutVars>
      </dgm:prSet>
      <dgm:spPr/>
    </dgm:pt>
    <dgm:pt modelId="{070BC5FF-A28F-41F1-B7B5-883C2490AB26}" type="pres">
      <dgm:prSet presAssocID="{50DBD63C-8FA1-42C9-B4D8-5A9C09741DFE}" presName="Name9" presStyleLbl="parChTrans1D2" presStyleIdx="6" presStyleCnt="8"/>
      <dgm:spPr/>
    </dgm:pt>
    <dgm:pt modelId="{0EE1F85F-CB8B-4279-A855-554CC63BE8FC}" type="pres">
      <dgm:prSet presAssocID="{50DBD63C-8FA1-42C9-B4D8-5A9C09741DFE}" presName="connTx" presStyleLbl="parChTrans1D2" presStyleIdx="6" presStyleCnt="8"/>
      <dgm:spPr/>
    </dgm:pt>
    <dgm:pt modelId="{C7D147A2-CC45-49B9-AEE0-7DE02903EC35}" type="pres">
      <dgm:prSet presAssocID="{69B4BD31-BEE4-48B4-B345-100DCA9E93EB}" presName="node" presStyleLbl="node1" presStyleIdx="6" presStyleCnt="8" custRadScaleRad="102038" custRadScaleInc="-3527">
        <dgm:presLayoutVars>
          <dgm:bulletEnabled val="1"/>
        </dgm:presLayoutVars>
      </dgm:prSet>
      <dgm:spPr/>
    </dgm:pt>
    <dgm:pt modelId="{15642DF4-9905-4C7C-BA83-AEDDEC322792}" type="pres">
      <dgm:prSet presAssocID="{22BCB4AA-E94B-4401-9763-3CBA70691B79}" presName="Name9" presStyleLbl="parChTrans1D2" presStyleIdx="7" presStyleCnt="8"/>
      <dgm:spPr/>
    </dgm:pt>
    <dgm:pt modelId="{64DA8B2C-69AC-4671-9AB1-7EE174629BF3}" type="pres">
      <dgm:prSet presAssocID="{22BCB4AA-E94B-4401-9763-3CBA70691B79}" presName="connTx" presStyleLbl="parChTrans1D2" presStyleIdx="7" presStyleCnt="8"/>
      <dgm:spPr/>
    </dgm:pt>
    <dgm:pt modelId="{1F5FB414-DF70-4B38-A6C1-94DDA00F051E}" type="pres">
      <dgm:prSet presAssocID="{9D78C61C-B090-424B-B5A6-B9B5F59224FC}" presName="node" presStyleLbl="node1" presStyleIdx="7" presStyleCnt="8" custRadScaleRad="100000" custRadScaleInc="0">
        <dgm:presLayoutVars>
          <dgm:bulletEnabled val="1"/>
        </dgm:presLayoutVars>
      </dgm:prSet>
      <dgm:spPr/>
    </dgm:pt>
  </dgm:ptLst>
  <dgm:cxnLst>
    <dgm:cxn modelId="{74008A79-BDA6-494F-9D81-962B5AE44BBC}" type="presOf" srcId="{44C41D57-AAF6-4B78-B035-6F5F593690D1}" destId="{426FF723-8993-4922-91A5-6DFBEEBB433D}" srcOrd="1" destOrd="0" presId="urn:microsoft.com/office/officeart/2005/8/layout/radial1"/>
    <dgm:cxn modelId="{C1C7B561-F918-41A3-AC04-CFF09B155837}" type="presOf" srcId="{0DA7CB55-CE4B-43E8-81AB-F7971E5A227C}" destId="{4751333E-BC03-435D-8FFD-CC36417B20E1}" srcOrd="1" destOrd="0" presId="urn:microsoft.com/office/officeart/2005/8/layout/radial1"/>
    <dgm:cxn modelId="{AAFBE8E0-E71E-4725-99E2-AACA8218435F}" type="presOf" srcId="{22BCB4AA-E94B-4401-9763-3CBA70691B79}" destId="{64DA8B2C-69AC-4671-9AB1-7EE174629BF3}" srcOrd="1" destOrd="0" presId="urn:microsoft.com/office/officeart/2005/8/layout/radial1"/>
    <dgm:cxn modelId="{4AA39850-2140-46C7-A4B9-2F5912ACF819}" type="presOf" srcId="{095282D3-605E-4543-B02C-17685DC86DEB}" destId="{4F788DC2-F51A-4D0C-8AD4-DA67F2EA79F1}" srcOrd="0" destOrd="0" presId="urn:microsoft.com/office/officeart/2005/8/layout/radial1"/>
    <dgm:cxn modelId="{9588A6AC-04DB-4B18-B9DC-9CEBFC3ABF4B}" type="presOf" srcId="{69B4BD31-BEE4-48B4-B345-100DCA9E93EB}" destId="{C7D147A2-CC45-49B9-AEE0-7DE02903EC35}" srcOrd="0" destOrd="0" presId="urn:microsoft.com/office/officeart/2005/8/layout/radial1"/>
    <dgm:cxn modelId="{D92DE077-9105-4769-A21A-0AB2EC9DC7F3}" type="presOf" srcId="{A022B0CE-2241-480A-B662-1DD6DA8A4642}" destId="{A84F8F7F-6D2F-4C7D-A376-5059DA1D1402}" srcOrd="0" destOrd="0" presId="urn:microsoft.com/office/officeart/2005/8/layout/radial1"/>
    <dgm:cxn modelId="{2A14B21F-8A1A-40DE-9D74-6D4313D653D6}" srcId="{A022B0CE-2241-480A-B662-1DD6DA8A4642}" destId="{99B62738-DA83-4063-9D59-3FC440D4D647}" srcOrd="0" destOrd="0" parTransId="{DBC6EB1A-E692-496B-80F0-B6384599E831}" sibTransId="{BDC382BE-2639-40F3-ADD6-812819D829CD}"/>
    <dgm:cxn modelId="{7E8BF7C5-6AF2-4CD3-BA6C-EF3F9AD2744B}" srcId="{A022B0CE-2241-480A-B662-1DD6DA8A4642}" destId="{4F1CF4FC-FA42-4520-984E-2611042226B7}" srcOrd="2" destOrd="0" parTransId="{0F44BAEF-26E6-4832-BDBC-5B73ABC139E1}" sibTransId="{58544E5A-3188-4240-ABA1-565CC826A89E}"/>
    <dgm:cxn modelId="{3391EB35-461E-4B16-897B-76DBC64E519C}" type="presOf" srcId="{5CBE19BD-B7B5-473D-9838-B66FE6DDE8BA}" destId="{67BBF4A8-3B3B-49B6-A3FA-5A09DC76B8B6}" srcOrd="0" destOrd="0" presId="urn:microsoft.com/office/officeart/2005/8/layout/radial1"/>
    <dgm:cxn modelId="{25456697-9C0F-47D5-A860-A7F12F27363C}" type="presOf" srcId="{DBC6EB1A-E692-496B-80F0-B6384599E831}" destId="{92EEFAB4-B255-454A-9FB5-1E363DED3246}" srcOrd="1" destOrd="0" presId="urn:microsoft.com/office/officeart/2005/8/layout/radial1"/>
    <dgm:cxn modelId="{A34B9E4E-3114-48CF-A3D3-D821C58E3BA5}" type="presOf" srcId="{AF7A6C45-A055-4183-AFA4-35DEAF94C055}" destId="{743F87FE-8F47-4293-A4AF-152085BB6A3C}" srcOrd="0" destOrd="0" presId="urn:microsoft.com/office/officeart/2005/8/layout/radial1"/>
    <dgm:cxn modelId="{8FF4D666-A07E-4ADE-A79F-6E7C61745A0A}" type="presOf" srcId="{470BC914-F115-42C1-A724-EAC7B128F3C4}" destId="{FEDDB17B-2DE6-4E7D-BEE9-5975EB8F37B9}" srcOrd="0" destOrd="0" presId="urn:microsoft.com/office/officeart/2005/8/layout/radial1"/>
    <dgm:cxn modelId="{A4637C12-9DC7-446C-AC65-13A0D46A3F4F}" srcId="{A022B0CE-2241-480A-B662-1DD6DA8A4642}" destId="{777D4FA1-8875-4C07-A1AA-CC815205BF41}" srcOrd="1" destOrd="0" parTransId="{0DA7CB55-CE4B-43E8-81AB-F7971E5A227C}" sibTransId="{B5E61629-224C-4D98-8DC0-BA1B31B002B6}"/>
    <dgm:cxn modelId="{933B1C22-C515-4ABE-844B-A92A2458A112}" srcId="{5CBE19BD-B7B5-473D-9838-B66FE6DDE8BA}" destId="{A022B0CE-2241-480A-B662-1DD6DA8A4642}" srcOrd="0" destOrd="0" parTransId="{CED484C0-F957-4263-966A-84E3AF9D278C}" sibTransId="{9391F8F2-57E8-477F-9F42-D0894EEF7026}"/>
    <dgm:cxn modelId="{50F04E1E-66D9-404C-A3ED-613742AE431F}" type="presOf" srcId="{44C41D57-AAF6-4B78-B035-6F5F593690D1}" destId="{B7B7A404-A981-49E4-B311-E20403A72B1F}" srcOrd="0" destOrd="0" presId="urn:microsoft.com/office/officeart/2005/8/layout/radial1"/>
    <dgm:cxn modelId="{5E186FA6-25D1-4349-943A-52E67AA95974}" type="presOf" srcId="{0F44BAEF-26E6-4832-BDBC-5B73ABC139E1}" destId="{1E32E618-78D5-4268-ACC3-538EAA812413}" srcOrd="0" destOrd="0" presId="urn:microsoft.com/office/officeart/2005/8/layout/radial1"/>
    <dgm:cxn modelId="{0AEB3D80-243F-4353-93F9-558505356CC7}" srcId="{A022B0CE-2241-480A-B662-1DD6DA8A4642}" destId="{69B4BD31-BEE4-48B4-B345-100DCA9E93EB}" srcOrd="6" destOrd="0" parTransId="{50DBD63C-8FA1-42C9-B4D8-5A9C09741DFE}" sibTransId="{A1802175-18D2-4FEB-9713-8775D0681871}"/>
    <dgm:cxn modelId="{517A56E5-32A8-48AA-8858-2DED7E829DA9}" type="presOf" srcId="{22BCB4AA-E94B-4401-9763-3CBA70691B79}" destId="{15642DF4-9905-4C7C-BA83-AEDDEC322792}" srcOrd="0" destOrd="0" presId="urn:microsoft.com/office/officeart/2005/8/layout/radial1"/>
    <dgm:cxn modelId="{B1170614-8549-4F9F-B79B-5673AA4E6C50}" type="presOf" srcId="{50DBD63C-8FA1-42C9-B4D8-5A9C09741DFE}" destId="{070BC5FF-A28F-41F1-B7B5-883C2490AB26}" srcOrd="0" destOrd="0" presId="urn:microsoft.com/office/officeart/2005/8/layout/radial1"/>
    <dgm:cxn modelId="{5A8A0DFA-9CEA-4B62-AB9D-C99258C90D04}" type="presOf" srcId="{0DA7CB55-CE4B-43E8-81AB-F7971E5A227C}" destId="{29E813B8-895B-4CE0-ADBF-40B5B991D75B}" srcOrd="0" destOrd="0" presId="urn:microsoft.com/office/officeart/2005/8/layout/radial1"/>
    <dgm:cxn modelId="{D9A8692D-8583-46FD-9094-52E485BB8006}" type="presOf" srcId="{30A770DD-CA0B-4A80-A083-079BF0A83AF1}" destId="{B6FC0C35-3698-46EF-868D-38F3A419F43C}" srcOrd="0" destOrd="0" presId="urn:microsoft.com/office/officeart/2005/8/layout/radial1"/>
    <dgm:cxn modelId="{B411F935-4348-4090-A81A-6550D7187264}" type="presOf" srcId="{0F44BAEF-26E6-4832-BDBC-5B73ABC139E1}" destId="{125D72B8-E90F-48DE-BA4C-9AE56D1B7452}" srcOrd="1" destOrd="0" presId="urn:microsoft.com/office/officeart/2005/8/layout/radial1"/>
    <dgm:cxn modelId="{D42976E2-0046-4BC7-A92C-1C6BF09F04EE}" type="presOf" srcId="{B0730DB1-632E-4C45-9BB2-936ED04CC5D8}" destId="{130F346E-5782-45D8-B7D9-DFEC7FCC05B1}" srcOrd="0" destOrd="0" presId="urn:microsoft.com/office/officeart/2005/8/layout/radial1"/>
    <dgm:cxn modelId="{9C057E3B-156F-417F-B6A5-EEF45CE447FE}" srcId="{A022B0CE-2241-480A-B662-1DD6DA8A4642}" destId="{B0730DB1-632E-4C45-9BB2-936ED04CC5D8}" srcOrd="3" destOrd="0" parTransId="{30A770DD-CA0B-4A80-A083-079BF0A83AF1}" sibTransId="{55AAB2B8-393F-40E2-BE94-288DDE4458F7}"/>
    <dgm:cxn modelId="{5C958228-DD14-4364-BAD4-DF7AB875CD85}" srcId="{A022B0CE-2241-480A-B662-1DD6DA8A4642}" destId="{095282D3-605E-4543-B02C-17685DC86DEB}" srcOrd="5" destOrd="0" parTransId="{470BC914-F115-42C1-A724-EAC7B128F3C4}" sibTransId="{D63CAE15-E28B-4E1D-B819-B47366BBB5D9}"/>
    <dgm:cxn modelId="{F50A39BC-52AD-4356-BCFB-9589956C3000}" type="presOf" srcId="{99B62738-DA83-4063-9D59-3FC440D4D647}" destId="{05F30021-4A95-4CE4-97F9-0F8C21C54651}" srcOrd="0" destOrd="0" presId="urn:microsoft.com/office/officeart/2005/8/layout/radial1"/>
    <dgm:cxn modelId="{0821EFB0-8A9E-4EBE-AD85-7FE88CB38D98}" type="presOf" srcId="{DBC6EB1A-E692-496B-80F0-B6384599E831}" destId="{1FF2FD8A-A8CC-4F3B-B57D-36F5C4860C8B}" srcOrd="0" destOrd="0" presId="urn:microsoft.com/office/officeart/2005/8/layout/radial1"/>
    <dgm:cxn modelId="{A0E0D538-342E-4960-AE4E-B36C77C3E20A}" type="presOf" srcId="{777D4FA1-8875-4C07-A1AA-CC815205BF41}" destId="{8D3DD643-4284-4A6C-8C1A-207A29687F64}" srcOrd="0" destOrd="0" presId="urn:microsoft.com/office/officeart/2005/8/layout/radial1"/>
    <dgm:cxn modelId="{068C374A-89E6-466A-9C0C-5439B8E22E79}" type="presOf" srcId="{4F1CF4FC-FA42-4520-984E-2611042226B7}" destId="{C05E5B9C-8FD0-40F1-BEFD-A4177074CE9E}" srcOrd="0" destOrd="0" presId="urn:microsoft.com/office/officeart/2005/8/layout/radial1"/>
    <dgm:cxn modelId="{EE928CD8-8BF4-4FC1-9383-770FD5FE028C}" type="presOf" srcId="{9D78C61C-B090-424B-B5A6-B9B5F59224FC}" destId="{1F5FB414-DF70-4B38-A6C1-94DDA00F051E}" srcOrd="0" destOrd="0" presId="urn:microsoft.com/office/officeart/2005/8/layout/radial1"/>
    <dgm:cxn modelId="{C1926636-6305-484F-8C96-92E569D9C423}" type="presOf" srcId="{30A770DD-CA0B-4A80-A083-079BF0A83AF1}" destId="{CF38BD66-A6B2-4127-A2DF-1ACA10236505}" srcOrd="1" destOrd="0" presId="urn:microsoft.com/office/officeart/2005/8/layout/radial1"/>
    <dgm:cxn modelId="{25690FBA-5627-4045-9EFD-CAB9B9B7E2E9}" type="presOf" srcId="{470BC914-F115-42C1-A724-EAC7B128F3C4}" destId="{DC2E8C10-28A9-4750-B05A-5EECCB4F9D9D}" srcOrd="1" destOrd="0" presId="urn:microsoft.com/office/officeart/2005/8/layout/radial1"/>
    <dgm:cxn modelId="{3B60D4C0-CDF8-4B7D-869D-6496E6A266A4}" srcId="{A022B0CE-2241-480A-B662-1DD6DA8A4642}" destId="{9D78C61C-B090-424B-B5A6-B9B5F59224FC}" srcOrd="7" destOrd="0" parTransId="{22BCB4AA-E94B-4401-9763-3CBA70691B79}" sibTransId="{BB530AC2-9B3B-4468-A538-7B0A17BB8230}"/>
    <dgm:cxn modelId="{347E37BC-263B-4CEF-B38B-66FE7D99D200}" srcId="{A022B0CE-2241-480A-B662-1DD6DA8A4642}" destId="{AF7A6C45-A055-4183-AFA4-35DEAF94C055}" srcOrd="4" destOrd="0" parTransId="{44C41D57-AAF6-4B78-B035-6F5F593690D1}" sibTransId="{E098AB05-6214-44E1-B3A7-405A73F3DBEA}"/>
    <dgm:cxn modelId="{A48575D5-13A8-4CC9-964F-31975EE7BAAC}" type="presOf" srcId="{50DBD63C-8FA1-42C9-B4D8-5A9C09741DFE}" destId="{0EE1F85F-CB8B-4279-A855-554CC63BE8FC}" srcOrd="1" destOrd="0" presId="urn:microsoft.com/office/officeart/2005/8/layout/radial1"/>
    <dgm:cxn modelId="{42F07BB1-B9FA-4611-9BBA-751D07FB7916}" type="presParOf" srcId="{67BBF4A8-3B3B-49B6-A3FA-5A09DC76B8B6}" destId="{A84F8F7F-6D2F-4C7D-A376-5059DA1D1402}" srcOrd="0" destOrd="0" presId="urn:microsoft.com/office/officeart/2005/8/layout/radial1"/>
    <dgm:cxn modelId="{E7EDD772-B1F8-464C-BECF-B507A54C768F}" type="presParOf" srcId="{67BBF4A8-3B3B-49B6-A3FA-5A09DC76B8B6}" destId="{1FF2FD8A-A8CC-4F3B-B57D-36F5C4860C8B}" srcOrd="1" destOrd="0" presId="urn:microsoft.com/office/officeart/2005/8/layout/radial1"/>
    <dgm:cxn modelId="{ECDC6877-2ABB-4A5C-886B-A25DBB3B7342}" type="presParOf" srcId="{1FF2FD8A-A8CC-4F3B-B57D-36F5C4860C8B}" destId="{92EEFAB4-B255-454A-9FB5-1E363DED3246}" srcOrd="0" destOrd="0" presId="urn:microsoft.com/office/officeart/2005/8/layout/radial1"/>
    <dgm:cxn modelId="{7DFE70D2-85EE-460D-A82D-E862560F32EB}" type="presParOf" srcId="{67BBF4A8-3B3B-49B6-A3FA-5A09DC76B8B6}" destId="{05F30021-4A95-4CE4-97F9-0F8C21C54651}" srcOrd="2" destOrd="0" presId="urn:microsoft.com/office/officeart/2005/8/layout/radial1"/>
    <dgm:cxn modelId="{16E479E8-188D-46F1-BDAE-3E4D20451D70}" type="presParOf" srcId="{67BBF4A8-3B3B-49B6-A3FA-5A09DC76B8B6}" destId="{29E813B8-895B-4CE0-ADBF-40B5B991D75B}" srcOrd="3" destOrd="0" presId="urn:microsoft.com/office/officeart/2005/8/layout/radial1"/>
    <dgm:cxn modelId="{E4DA61B6-128D-4CAA-8BB3-35DCE2B1963C}" type="presParOf" srcId="{29E813B8-895B-4CE0-ADBF-40B5B991D75B}" destId="{4751333E-BC03-435D-8FFD-CC36417B20E1}" srcOrd="0" destOrd="0" presId="urn:microsoft.com/office/officeart/2005/8/layout/radial1"/>
    <dgm:cxn modelId="{DC610075-8394-45AE-8552-6BD83B142C86}" type="presParOf" srcId="{67BBF4A8-3B3B-49B6-A3FA-5A09DC76B8B6}" destId="{8D3DD643-4284-4A6C-8C1A-207A29687F64}" srcOrd="4" destOrd="0" presId="urn:microsoft.com/office/officeart/2005/8/layout/radial1"/>
    <dgm:cxn modelId="{317ADE35-8B98-4A84-AECE-A9F62350BAED}" type="presParOf" srcId="{67BBF4A8-3B3B-49B6-A3FA-5A09DC76B8B6}" destId="{1E32E618-78D5-4268-ACC3-538EAA812413}" srcOrd="5" destOrd="0" presId="urn:microsoft.com/office/officeart/2005/8/layout/radial1"/>
    <dgm:cxn modelId="{030A5C70-2558-46B0-A19A-C61E35551F8B}" type="presParOf" srcId="{1E32E618-78D5-4268-ACC3-538EAA812413}" destId="{125D72B8-E90F-48DE-BA4C-9AE56D1B7452}" srcOrd="0" destOrd="0" presId="urn:microsoft.com/office/officeart/2005/8/layout/radial1"/>
    <dgm:cxn modelId="{C1AE0853-7F5F-4BAA-B261-A4560BE557EF}" type="presParOf" srcId="{67BBF4A8-3B3B-49B6-A3FA-5A09DC76B8B6}" destId="{C05E5B9C-8FD0-40F1-BEFD-A4177074CE9E}" srcOrd="6" destOrd="0" presId="urn:microsoft.com/office/officeart/2005/8/layout/radial1"/>
    <dgm:cxn modelId="{95D2B6C5-FF9F-4796-97BB-F725D21A1D23}" type="presParOf" srcId="{67BBF4A8-3B3B-49B6-A3FA-5A09DC76B8B6}" destId="{B6FC0C35-3698-46EF-868D-38F3A419F43C}" srcOrd="7" destOrd="0" presId="urn:microsoft.com/office/officeart/2005/8/layout/radial1"/>
    <dgm:cxn modelId="{2E54155E-BDFF-4497-AE7B-FD0C851832CB}" type="presParOf" srcId="{B6FC0C35-3698-46EF-868D-38F3A419F43C}" destId="{CF38BD66-A6B2-4127-A2DF-1ACA10236505}" srcOrd="0" destOrd="0" presId="urn:microsoft.com/office/officeart/2005/8/layout/radial1"/>
    <dgm:cxn modelId="{C5E0A5DE-3754-4C86-946E-18C3EE5E7A6F}" type="presParOf" srcId="{67BBF4A8-3B3B-49B6-A3FA-5A09DC76B8B6}" destId="{130F346E-5782-45D8-B7D9-DFEC7FCC05B1}" srcOrd="8" destOrd="0" presId="urn:microsoft.com/office/officeart/2005/8/layout/radial1"/>
    <dgm:cxn modelId="{535F98B4-5F28-4145-BFEF-EBC46E500C79}" type="presParOf" srcId="{67BBF4A8-3B3B-49B6-A3FA-5A09DC76B8B6}" destId="{B7B7A404-A981-49E4-B311-E20403A72B1F}" srcOrd="9" destOrd="0" presId="urn:microsoft.com/office/officeart/2005/8/layout/radial1"/>
    <dgm:cxn modelId="{B97DCA54-544D-4261-A937-901F0541A4D4}" type="presParOf" srcId="{B7B7A404-A981-49E4-B311-E20403A72B1F}" destId="{426FF723-8993-4922-91A5-6DFBEEBB433D}" srcOrd="0" destOrd="0" presId="urn:microsoft.com/office/officeart/2005/8/layout/radial1"/>
    <dgm:cxn modelId="{CD13D28E-5339-41D7-A380-8CE055133CA2}" type="presParOf" srcId="{67BBF4A8-3B3B-49B6-A3FA-5A09DC76B8B6}" destId="{743F87FE-8F47-4293-A4AF-152085BB6A3C}" srcOrd="10" destOrd="0" presId="urn:microsoft.com/office/officeart/2005/8/layout/radial1"/>
    <dgm:cxn modelId="{F0879A19-6794-4353-9DD0-412BF781DF53}" type="presParOf" srcId="{67BBF4A8-3B3B-49B6-A3FA-5A09DC76B8B6}" destId="{FEDDB17B-2DE6-4E7D-BEE9-5975EB8F37B9}" srcOrd="11" destOrd="0" presId="urn:microsoft.com/office/officeart/2005/8/layout/radial1"/>
    <dgm:cxn modelId="{2ABB0447-ACF6-4D94-A7BD-D0268B1091AC}" type="presParOf" srcId="{FEDDB17B-2DE6-4E7D-BEE9-5975EB8F37B9}" destId="{DC2E8C10-28A9-4750-B05A-5EECCB4F9D9D}" srcOrd="0" destOrd="0" presId="urn:microsoft.com/office/officeart/2005/8/layout/radial1"/>
    <dgm:cxn modelId="{51603E03-32CA-4FF3-97BA-DDD14EA1F649}" type="presParOf" srcId="{67BBF4A8-3B3B-49B6-A3FA-5A09DC76B8B6}" destId="{4F788DC2-F51A-4D0C-8AD4-DA67F2EA79F1}" srcOrd="12" destOrd="0" presId="urn:microsoft.com/office/officeart/2005/8/layout/radial1"/>
    <dgm:cxn modelId="{0AE53607-C045-45B4-9EC2-30F8985FD0A2}" type="presParOf" srcId="{67BBF4A8-3B3B-49B6-A3FA-5A09DC76B8B6}" destId="{070BC5FF-A28F-41F1-B7B5-883C2490AB26}" srcOrd="13" destOrd="0" presId="urn:microsoft.com/office/officeart/2005/8/layout/radial1"/>
    <dgm:cxn modelId="{AD8BA0BB-DE5B-4B78-958E-E185B776C617}" type="presParOf" srcId="{070BC5FF-A28F-41F1-B7B5-883C2490AB26}" destId="{0EE1F85F-CB8B-4279-A855-554CC63BE8FC}" srcOrd="0" destOrd="0" presId="urn:microsoft.com/office/officeart/2005/8/layout/radial1"/>
    <dgm:cxn modelId="{BA611BFF-F851-49BC-96AF-2A7DAE4A53F0}" type="presParOf" srcId="{67BBF4A8-3B3B-49B6-A3FA-5A09DC76B8B6}" destId="{C7D147A2-CC45-49B9-AEE0-7DE02903EC35}" srcOrd="14" destOrd="0" presId="urn:microsoft.com/office/officeart/2005/8/layout/radial1"/>
    <dgm:cxn modelId="{1EC8A473-E4BE-4554-B8F1-5C34128E11C5}" type="presParOf" srcId="{67BBF4A8-3B3B-49B6-A3FA-5A09DC76B8B6}" destId="{15642DF4-9905-4C7C-BA83-AEDDEC322792}" srcOrd="15" destOrd="0" presId="urn:microsoft.com/office/officeart/2005/8/layout/radial1"/>
    <dgm:cxn modelId="{11BA2952-57A3-4758-8A99-7C4E2B0DB7B5}" type="presParOf" srcId="{15642DF4-9905-4C7C-BA83-AEDDEC322792}" destId="{64DA8B2C-69AC-4671-9AB1-7EE174629BF3}" srcOrd="0" destOrd="0" presId="urn:microsoft.com/office/officeart/2005/8/layout/radial1"/>
    <dgm:cxn modelId="{860B79EC-9261-43D3-8244-D0191C76E553}" type="presParOf" srcId="{67BBF4A8-3B3B-49B6-A3FA-5A09DC76B8B6}" destId="{1F5FB414-DF70-4B38-A6C1-94DDA00F051E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695F79-7C60-4EC7-9877-D61CF6CD7551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CF2E55-201D-4672-A698-7097FEAA8545}">
      <dgm:prSet phldrT="[Text]"/>
      <dgm:spPr>
        <a:solidFill>
          <a:srgbClr val="009999">
            <a:alpha val="65000"/>
          </a:srgbClr>
        </a:solidFill>
      </dgm:spPr>
      <dgm:t>
        <a:bodyPr/>
        <a:lstStyle/>
        <a:p>
          <a:r>
            <a:rPr lang="en-US" dirty="0"/>
            <a:t>Ministry of All Christians</a:t>
          </a:r>
        </a:p>
      </dgm:t>
    </dgm:pt>
    <dgm:pt modelId="{B97DE318-545E-4402-832A-9496349A1304}" type="parTrans" cxnId="{9DE7B36C-972F-4372-904B-2F5FAF1C80D4}">
      <dgm:prSet/>
      <dgm:spPr/>
      <dgm:t>
        <a:bodyPr/>
        <a:lstStyle/>
        <a:p>
          <a:endParaRPr lang="en-US"/>
        </a:p>
      </dgm:t>
    </dgm:pt>
    <dgm:pt modelId="{14921A7F-2876-407E-9DD6-BC8ABB2B8E45}" type="sibTrans" cxnId="{9DE7B36C-972F-4372-904B-2F5FAF1C80D4}">
      <dgm:prSet/>
      <dgm:spPr/>
      <dgm:t>
        <a:bodyPr/>
        <a:lstStyle/>
        <a:p>
          <a:endParaRPr lang="en-US"/>
        </a:p>
      </dgm:t>
    </dgm:pt>
    <dgm:pt modelId="{9033A575-DA3E-4A1B-B2C6-4736935271B7}">
      <dgm:prSet phldrT="[Text]"/>
      <dgm:spPr>
        <a:solidFill>
          <a:srgbClr val="009999">
            <a:alpha val="65000"/>
          </a:srgbClr>
        </a:solidFill>
      </dgm:spPr>
      <dgm:t>
        <a:bodyPr/>
        <a:lstStyle/>
        <a:p>
          <a:r>
            <a:rPr lang="en-US" dirty="0"/>
            <a:t>Grace</a:t>
          </a:r>
        </a:p>
      </dgm:t>
    </dgm:pt>
    <dgm:pt modelId="{24EB79DF-09FC-4115-BD8E-90B958343E8B}" type="parTrans" cxnId="{6E562F20-422A-46A6-BA8C-5055CCB2AA0C}">
      <dgm:prSet/>
      <dgm:spPr/>
      <dgm:t>
        <a:bodyPr/>
        <a:lstStyle/>
        <a:p>
          <a:endParaRPr lang="en-US"/>
        </a:p>
      </dgm:t>
    </dgm:pt>
    <dgm:pt modelId="{8D6920E9-4EEE-49D2-8BE0-2E91CEE51444}" type="sibTrans" cxnId="{6E562F20-422A-46A6-BA8C-5055CCB2AA0C}">
      <dgm:prSet/>
      <dgm:spPr/>
      <dgm:t>
        <a:bodyPr/>
        <a:lstStyle/>
        <a:p>
          <a:endParaRPr lang="en-US"/>
        </a:p>
      </dgm:t>
    </dgm:pt>
    <dgm:pt modelId="{2DF6F585-25D9-4CB4-A0A4-014FE6AA7E11}">
      <dgm:prSet phldrT="[Text]"/>
      <dgm:spPr>
        <a:solidFill>
          <a:srgbClr val="009999">
            <a:alpha val="65000"/>
          </a:srgbClr>
        </a:solidFill>
      </dgm:spPr>
      <dgm:t>
        <a:bodyPr/>
        <a:lstStyle/>
        <a:p>
          <a:pPr algn="ctr"/>
          <a:r>
            <a:rPr lang="en-US" dirty="0"/>
            <a:t>Gifts</a:t>
          </a:r>
        </a:p>
      </dgm:t>
    </dgm:pt>
    <dgm:pt modelId="{BA782AB7-284C-44CC-82CE-BFE01EFB9F3C}" type="parTrans" cxnId="{A99CAD7E-A598-4AF7-8591-C9A5F45CF9AD}">
      <dgm:prSet/>
      <dgm:spPr/>
      <dgm:t>
        <a:bodyPr/>
        <a:lstStyle/>
        <a:p>
          <a:endParaRPr lang="en-US"/>
        </a:p>
      </dgm:t>
    </dgm:pt>
    <dgm:pt modelId="{DC8F8E1E-611E-4907-9787-113B00A4AD9B}" type="sibTrans" cxnId="{A99CAD7E-A598-4AF7-8591-C9A5F45CF9AD}">
      <dgm:prSet/>
      <dgm:spPr/>
      <dgm:t>
        <a:bodyPr/>
        <a:lstStyle/>
        <a:p>
          <a:endParaRPr lang="en-US"/>
        </a:p>
      </dgm:t>
    </dgm:pt>
    <dgm:pt modelId="{D84E1588-BA35-4B12-BCC0-9E8B5B72A4A3}">
      <dgm:prSet phldrT="[Text]"/>
      <dgm:spPr>
        <a:solidFill>
          <a:srgbClr val="009999">
            <a:alpha val="65000"/>
          </a:srgbClr>
        </a:solidFill>
      </dgm:spPr>
      <dgm:t>
        <a:bodyPr/>
        <a:lstStyle/>
        <a:p>
          <a:r>
            <a:rPr lang="en-US" dirty="0"/>
            <a:t>Fruit</a:t>
          </a:r>
        </a:p>
      </dgm:t>
    </dgm:pt>
    <dgm:pt modelId="{FBAD8D60-88AA-4B3E-B41B-AAB44CF39235}" type="parTrans" cxnId="{DE3EFEB9-A85C-4B1B-A28A-262D2B8207EC}">
      <dgm:prSet/>
      <dgm:spPr/>
      <dgm:t>
        <a:bodyPr/>
        <a:lstStyle/>
        <a:p>
          <a:endParaRPr lang="en-US"/>
        </a:p>
      </dgm:t>
    </dgm:pt>
    <dgm:pt modelId="{4A9E8F47-570A-4B15-8EBC-E27472996C68}" type="sibTrans" cxnId="{DE3EFEB9-A85C-4B1B-A28A-262D2B8207EC}">
      <dgm:prSet/>
      <dgm:spPr/>
      <dgm:t>
        <a:bodyPr/>
        <a:lstStyle/>
        <a:p>
          <a:endParaRPr lang="en-US"/>
        </a:p>
      </dgm:t>
    </dgm:pt>
    <dgm:pt modelId="{FC7231F8-E589-411C-8318-4D9089F696B5}" type="pres">
      <dgm:prSet presAssocID="{21695F79-7C60-4EC7-9877-D61CF6CD7551}" presName="composite" presStyleCnt="0">
        <dgm:presLayoutVars>
          <dgm:chMax val="1"/>
          <dgm:dir/>
          <dgm:resizeHandles val="exact"/>
        </dgm:presLayoutVars>
      </dgm:prSet>
      <dgm:spPr/>
    </dgm:pt>
    <dgm:pt modelId="{61927FA0-3578-4F16-8555-DA58C8745F45}" type="pres">
      <dgm:prSet presAssocID="{2DCF2E55-201D-4672-A698-7097FEAA8545}" presName="roof" presStyleLbl="dkBgShp" presStyleIdx="0" presStyleCnt="2" custLinFactY="100000" custLinFactNeighborX="351" custLinFactNeighborY="120814"/>
      <dgm:spPr/>
    </dgm:pt>
    <dgm:pt modelId="{CADF26D8-4957-4718-BAA0-DE00379E20C0}" type="pres">
      <dgm:prSet presAssocID="{2DCF2E55-201D-4672-A698-7097FEAA8545}" presName="pillars" presStyleCnt="0"/>
      <dgm:spPr/>
    </dgm:pt>
    <dgm:pt modelId="{974DEA26-794B-4AE6-9276-6EE5F2096B10}" type="pres">
      <dgm:prSet presAssocID="{2DCF2E55-201D-4672-A698-7097FEAA8545}" presName="pillar1" presStyleLbl="node1" presStyleIdx="0" presStyleCnt="3" custLinFactNeighborX="-2468" custLinFactNeighborY="-42448">
        <dgm:presLayoutVars>
          <dgm:bulletEnabled val="1"/>
        </dgm:presLayoutVars>
      </dgm:prSet>
      <dgm:spPr/>
    </dgm:pt>
    <dgm:pt modelId="{9520F025-596A-4C83-A9D9-AFBDA94FC86E}" type="pres">
      <dgm:prSet presAssocID="{2DF6F585-25D9-4CB4-A0A4-014FE6AA7E11}" presName="pillarX" presStyleLbl="node1" presStyleIdx="1" presStyleCnt="3" custScaleX="100001" custLinFactNeighborX="385" custLinFactNeighborY="-42384">
        <dgm:presLayoutVars>
          <dgm:bulletEnabled val="1"/>
        </dgm:presLayoutVars>
      </dgm:prSet>
      <dgm:spPr/>
    </dgm:pt>
    <dgm:pt modelId="{56926AA6-AF27-4AEB-A5DB-7EB3BAF3C2A4}" type="pres">
      <dgm:prSet presAssocID="{D84E1588-BA35-4B12-BCC0-9E8B5B72A4A3}" presName="pillarX" presStyleLbl="node1" presStyleIdx="2" presStyleCnt="3" custLinFactNeighborX="119" custLinFactNeighborY="-42448">
        <dgm:presLayoutVars>
          <dgm:bulletEnabled val="1"/>
        </dgm:presLayoutVars>
      </dgm:prSet>
      <dgm:spPr/>
    </dgm:pt>
    <dgm:pt modelId="{E0D9AF3B-528F-400B-8E88-2D3FFEC615C0}" type="pres">
      <dgm:prSet presAssocID="{2DCF2E55-201D-4672-A698-7097FEAA8545}" presName="base" presStyleLbl="dkBgShp" presStyleIdx="1" presStyleCnt="2"/>
      <dgm:spPr>
        <a:solidFill>
          <a:srgbClr val="FF9966"/>
        </a:solidFill>
      </dgm:spPr>
    </dgm:pt>
  </dgm:ptLst>
  <dgm:cxnLst>
    <dgm:cxn modelId="{2F2E171A-7727-4D61-B441-025318F71293}" type="presOf" srcId="{D84E1588-BA35-4B12-BCC0-9E8B5B72A4A3}" destId="{56926AA6-AF27-4AEB-A5DB-7EB3BAF3C2A4}" srcOrd="0" destOrd="0" presId="urn:microsoft.com/office/officeart/2005/8/layout/hList3"/>
    <dgm:cxn modelId="{6E562F20-422A-46A6-BA8C-5055CCB2AA0C}" srcId="{2DCF2E55-201D-4672-A698-7097FEAA8545}" destId="{9033A575-DA3E-4A1B-B2C6-4736935271B7}" srcOrd="0" destOrd="0" parTransId="{24EB79DF-09FC-4115-BD8E-90B958343E8B}" sibTransId="{8D6920E9-4EEE-49D2-8BE0-2E91CEE51444}"/>
    <dgm:cxn modelId="{C9336CD5-7A29-40D5-9061-1A3EA5EEB6FD}" type="presOf" srcId="{9033A575-DA3E-4A1B-B2C6-4736935271B7}" destId="{974DEA26-794B-4AE6-9276-6EE5F2096B10}" srcOrd="0" destOrd="0" presId="urn:microsoft.com/office/officeart/2005/8/layout/hList3"/>
    <dgm:cxn modelId="{9DE7B36C-972F-4372-904B-2F5FAF1C80D4}" srcId="{21695F79-7C60-4EC7-9877-D61CF6CD7551}" destId="{2DCF2E55-201D-4672-A698-7097FEAA8545}" srcOrd="0" destOrd="0" parTransId="{B97DE318-545E-4402-832A-9496349A1304}" sibTransId="{14921A7F-2876-407E-9DD6-BC8ABB2B8E45}"/>
    <dgm:cxn modelId="{5CFFD4CE-8B70-4FC6-B507-06C4AF1B2723}" type="presOf" srcId="{2DCF2E55-201D-4672-A698-7097FEAA8545}" destId="{61927FA0-3578-4F16-8555-DA58C8745F45}" srcOrd="0" destOrd="0" presId="urn:microsoft.com/office/officeart/2005/8/layout/hList3"/>
    <dgm:cxn modelId="{B036889D-28CD-4B9F-8B6A-68004FC1B3EA}" type="presOf" srcId="{21695F79-7C60-4EC7-9877-D61CF6CD7551}" destId="{FC7231F8-E589-411C-8318-4D9089F696B5}" srcOrd="0" destOrd="0" presId="urn:microsoft.com/office/officeart/2005/8/layout/hList3"/>
    <dgm:cxn modelId="{4E0B5A18-99DB-4E2C-8848-3000B7C81A89}" type="presOf" srcId="{2DF6F585-25D9-4CB4-A0A4-014FE6AA7E11}" destId="{9520F025-596A-4C83-A9D9-AFBDA94FC86E}" srcOrd="0" destOrd="0" presId="urn:microsoft.com/office/officeart/2005/8/layout/hList3"/>
    <dgm:cxn modelId="{DE3EFEB9-A85C-4B1B-A28A-262D2B8207EC}" srcId="{2DCF2E55-201D-4672-A698-7097FEAA8545}" destId="{D84E1588-BA35-4B12-BCC0-9E8B5B72A4A3}" srcOrd="2" destOrd="0" parTransId="{FBAD8D60-88AA-4B3E-B41B-AAB44CF39235}" sibTransId="{4A9E8F47-570A-4B15-8EBC-E27472996C68}"/>
    <dgm:cxn modelId="{A99CAD7E-A598-4AF7-8591-C9A5F45CF9AD}" srcId="{2DCF2E55-201D-4672-A698-7097FEAA8545}" destId="{2DF6F585-25D9-4CB4-A0A4-014FE6AA7E11}" srcOrd="1" destOrd="0" parTransId="{BA782AB7-284C-44CC-82CE-BFE01EFB9F3C}" sibTransId="{DC8F8E1E-611E-4907-9787-113B00A4AD9B}"/>
    <dgm:cxn modelId="{9FAF1D16-366F-4609-B923-947A95BAB159}" type="presParOf" srcId="{FC7231F8-E589-411C-8318-4D9089F696B5}" destId="{61927FA0-3578-4F16-8555-DA58C8745F45}" srcOrd="0" destOrd="0" presId="urn:microsoft.com/office/officeart/2005/8/layout/hList3"/>
    <dgm:cxn modelId="{546AE62F-6AC4-45EB-BAC1-BC0483DD2A0C}" type="presParOf" srcId="{FC7231F8-E589-411C-8318-4D9089F696B5}" destId="{CADF26D8-4957-4718-BAA0-DE00379E20C0}" srcOrd="1" destOrd="0" presId="urn:microsoft.com/office/officeart/2005/8/layout/hList3"/>
    <dgm:cxn modelId="{DF5DE5CD-5E27-4105-8F50-D69557BA4708}" type="presParOf" srcId="{CADF26D8-4957-4718-BAA0-DE00379E20C0}" destId="{974DEA26-794B-4AE6-9276-6EE5F2096B10}" srcOrd="0" destOrd="0" presId="urn:microsoft.com/office/officeart/2005/8/layout/hList3"/>
    <dgm:cxn modelId="{1135BB5D-8153-48D1-9FD8-09EE4D23AE36}" type="presParOf" srcId="{CADF26D8-4957-4718-BAA0-DE00379E20C0}" destId="{9520F025-596A-4C83-A9D9-AFBDA94FC86E}" srcOrd="1" destOrd="0" presId="urn:microsoft.com/office/officeart/2005/8/layout/hList3"/>
    <dgm:cxn modelId="{0A19ABC2-C319-4661-AE10-9EA0C2807544}" type="presParOf" srcId="{CADF26D8-4957-4718-BAA0-DE00379E20C0}" destId="{56926AA6-AF27-4AEB-A5DB-7EB3BAF3C2A4}" srcOrd="2" destOrd="0" presId="urn:microsoft.com/office/officeart/2005/8/layout/hList3"/>
    <dgm:cxn modelId="{900B278C-F7B6-4552-B1AF-762C965C3A9C}" type="presParOf" srcId="{FC7231F8-E589-411C-8318-4D9089F696B5}" destId="{E0D9AF3B-528F-400B-8E88-2D3FFEC615C0}" srcOrd="2" destOrd="0" presId="urn:microsoft.com/office/officeart/2005/8/layout/hList3"/>
  </dgm:cxnLst>
  <dgm:bg>
    <a:solidFill>
      <a:srgbClr val="FF9966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4F8F7F-6D2F-4C7D-A376-5059DA1D1402}">
      <dsp:nvSpPr>
        <dsp:cNvPr id="0" name=""/>
        <dsp:cNvSpPr/>
      </dsp:nvSpPr>
      <dsp:spPr>
        <a:xfrm>
          <a:off x="2466096" y="1535402"/>
          <a:ext cx="1916929" cy="1929855"/>
        </a:xfrm>
        <a:prstGeom prst="ellipse">
          <a:avLst/>
        </a:prstGeom>
        <a:solidFill>
          <a:srgbClr val="009999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Candidate</a:t>
          </a:r>
          <a:endParaRPr lang="en-US" sz="3200" kern="1200" dirty="0"/>
        </a:p>
      </dsp:txBody>
      <dsp:txXfrm>
        <a:off x="2746824" y="1818023"/>
        <a:ext cx="1355473" cy="1364613"/>
      </dsp:txXfrm>
    </dsp:sp>
    <dsp:sp modelId="{1FF2FD8A-A8CC-4F3B-B57D-36F5C4860C8B}">
      <dsp:nvSpPr>
        <dsp:cNvPr id="0" name=""/>
        <dsp:cNvSpPr/>
      </dsp:nvSpPr>
      <dsp:spPr>
        <a:xfrm rot="16132743">
          <a:off x="3191089" y="1310763"/>
          <a:ext cx="420954" cy="28777"/>
        </a:xfrm>
        <a:custGeom>
          <a:avLst/>
          <a:gdLst/>
          <a:ahLst/>
          <a:cxnLst/>
          <a:rect l="0" t="0" r="0" b="0"/>
          <a:pathLst>
            <a:path>
              <a:moveTo>
                <a:pt x="0" y="14388"/>
              </a:moveTo>
              <a:lnTo>
                <a:pt x="420954" y="1438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391043" y="1314628"/>
        <a:ext cx="21047" cy="21047"/>
      </dsp:txXfrm>
    </dsp:sp>
    <dsp:sp modelId="{05F30021-4A95-4CE4-97F9-0F8C21C54651}">
      <dsp:nvSpPr>
        <dsp:cNvPr id="0" name=""/>
        <dsp:cNvSpPr/>
      </dsp:nvSpPr>
      <dsp:spPr>
        <a:xfrm>
          <a:off x="2838517" y="18404"/>
          <a:ext cx="1096415" cy="1096415"/>
        </a:xfrm>
        <a:prstGeom prst="ellipse">
          <a:avLst/>
        </a:prstGeom>
        <a:solidFill>
          <a:srgbClr val="009999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Registrar</a:t>
          </a:r>
        </a:p>
      </dsp:txBody>
      <dsp:txXfrm>
        <a:off x="2999083" y="178970"/>
        <a:ext cx="775283" cy="775283"/>
      </dsp:txXfrm>
    </dsp:sp>
    <dsp:sp modelId="{29E813B8-895B-4CE0-ADBF-40B5B991D75B}">
      <dsp:nvSpPr>
        <dsp:cNvPr id="0" name=""/>
        <dsp:cNvSpPr/>
      </dsp:nvSpPr>
      <dsp:spPr>
        <a:xfrm rot="18768790">
          <a:off x="4019004" y="1644541"/>
          <a:ext cx="370122" cy="28777"/>
        </a:xfrm>
        <a:custGeom>
          <a:avLst/>
          <a:gdLst/>
          <a:ahLst/>
          <a:cxnLst/>
          <a:rect l="0" t="0" r="0" b="0"/>
          <a:pathLst>
            <a:path>
              <a:moveTo>
                <a:pt x="0" y="14388"/>
              </a:moveTo>
              <a:lnTo>
                <a:pt x="370122" y="1438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94812" y="1649676"/>
        <a:ext cx="18506" cy="18506"/>
      </dsp:txXfrm>
    </dsp:sp>
    <dsp:sp modelId="{8D3DD643-4284-4A6C-8C1A-207A29687F64}">
      <dsp:nvSpPr>
        <dsp:cNvPr id="0" name=""/>
        <dsp:cNvSpPr/>
      </dsp:nvSpPr>
      <dsp:spPr>
        <a:xfrm>
          <a:off x="4154194" y="572815"/>
          <a:ext cx="1096415" cy="1096415"/>
        </a:xfrm>
        <a:prstGeom prst="ellipse">
          <a:avLst/>
        </a:prstGeom>
        <a:solidFill>
          <a:srgbClr val="009999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Local Church</a:t>
          </a:r>
        </a:p>
      </dsp:txBody>
      <dsp:txXfrm>
        <a:off x="4314760" y="733381"/>
        <a:ext cx="775283" cy="775283"/>
      </dsp:txXfrm>
    </dsp:sp>
    <dsp:sp modelId="{1E32E618-78D5-4268-ACC3-538EAA812413}">
      <dsp:nvSpPr>
        <dsp:cNvPr id="0" name=""/>
        <dsp:cNvSpPr/>
      </dsp:nvSpPr>
      <dsp:spPr>
        <a:xfrm rot="21486336">
          <a:off x="4382431" y="2449548"/>
          <a:ext cx="284852" cy="28777"/>
        </a:xfrm>
        <a:custGeom>
          <a:avLst/>
          <a:gdLst/>
          <a:ahLst/>
          <a:cxnLst/>
          <a:rect l="0" t="0" r="0" b="0"/>
          <a:pathLst>
            <a:path>
              <a:moveTo>
                <a:pt x="0" y="14388"/>
              </a:moveTo>
              <a:lnTo>
                <a:pt x="284852" y="1438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517736" y="2456815"/>
        <a:ext cx="14242" cy="14242"/>
      </dsp:txXfrm>
    </dsp:sp>
    <dsp:sp modelId="{C05E5B9C-8FD0-40F1-BEFD-A4177074CE9E}">
      <dsp:nvSpPr>
        <dsp:cNvPr id="0" name=""/>
        <dsp:cNvSpPr/>
      </dsp:nvSpPr>
      <dsp:spPr>
        <a:xfrm>
          <a:off x="4666906" y="1892898"/>
          <a:ext cx="1096415" cy="1096415"/>
        </a:xfrm>
        <a:prstGeom prst="ellipse">
          <a:avLst/>
        </a:prstGeom>
        <a:solidFill>
          <a:srgbClr val="009999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Mentor</a:t>
          </a:r>
        </a:p>
      </dsp:txBody>
      <dsp:txXfrm>
        <a:off x="4827472" y="2053464"/>
        <a:ext cx="775283" cy="775283"/>
      </dsp:txXfrm>
    </dsp:sp>
    <dsp:sp modelId="{B6FC0C35-3698-46EF-868D-38F3A419F43C}">
      <dsp:nvSpPr>
        <dsp:cNvPr id="0" name=""/>
        <dsp:cNvSpPr/>
      </dsp:nvSpPr>
      <dsp:spPr>
        <a:xfrm rot="2717122">
          <a:off x="4061718" y="3264000"/>
          <a:ext cx="266380" cy="28777"/>
        </a:xfrm>
        <a:custGeom>
          <a:avLst/>
          <a:gdLst/>
          <a:ahLst/>
          <a:cxnLst/>
          <a:rect l="0" t="0" r="0" b="0"/>
          <a:pathLst>
            <a:path>
              <a:moveTo>
                <a:pt x="0" y="14388"/>
              </a:moveTo>
              <a:lnTo>
                <a:pt x="266380" y="1438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88249" y="3271729"/>
        <a:ext cx="13319" cy="13319"/>
      </dsp:txXfrm>
    </dsp:sp>
    <dsp:sp modelId="{130F346E-5782-45D8-B7D9-DFEC7FCC05B1}">
      <dsp:nvSpPr>
        <dsp:cNvPr id="0" name=""/>
        <dsp:cNvSpPr/>
      </dsp:nvSpPr>
      <dsp:spPr>
        <a:xfrm>
          <a:off x="4126116" y="3214396"/>
          <a:ext cx="1096415" cy="1096415"/>
        </a:xfrm>
        <a:prstGeom prst="ellipse">
          <a:avLst/>
        </a:prstGeom>
        <a:solidFill>
          <a:srgbClr val="009999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D.S.</a:t>
          </a:r>
        </a:p>
      </dsp:txBody>
      <dsp:txXfrm>
        <a:off x="4286682" y="3374962"/>
        <a:ext cx="775283" cy="775283"/>
      </dsp:txXfrm>
    </dsp:sp>
    <dsp:sp modelId="{B7B7A404-A981-49E4-B311-E20403A72B1F}">
      <dsp:nvSpPr>
        <dsp:cNvPr id="0" name=""/>
        <dsp:cNvSpPr/>
      </dsp:nvSpPr>
      <dsp:spPr>
        <a:xfrm rot="5523765">
          <a:off x="3232922" y="3601593"/>
          <a:ext cx="302912" cy="28777"/>
        </a:xfrm>
        <a:custGeom>
          <a:avLst/>
          <a:gdLst/>
          <a:ahLst/>
          <a:cxnLst/>
          <a:rect l="0" t="0" r="0" b="0"/>
          <a:pathLst>
            <a:path>
              <a:moveTo>
                <a:pt x="0" y="14388"/>
              </a:moveTo>
              <a:lnTo>
                <a:pt x="302912" y="1438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3376805" y="3608409"/>
        <a:ext cx="15145" cy="15145"/>
      </dsp:txXfrm>
    </dsp:sp>
    <dsp:sp modelId="{743F87FE-8F47-4293-A4AF-152085BB6A3C}">
      <dsp:nvSpPr>
        <dsp:cNvPr id="0" name=""/>
        <dsp:cNvSpPr/>
      </dsp:nvSpPr>
      <dsp:spPr>
        <a:xfrm>
          <a:off x="2810986" y="3766985"/>
          <a:ext cx="1096415" cy="1096415"/>
        </a:xfrm>
        <a:prstGeom prst="ellipse">
          <a:avLst/>
        </a:prstGeom>
        <a:solidFill>
          <a:srgbClr val="009999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dCOM</a:t>
          </a:r>
        </a:p>
      </dsp:txBody>
      <dsp:txXfrm>
        <a:off x="2971552" y="3927551"/>
        <a:ext cx="775283" cy="775283"/>
      </dsp:txXfrm>
    </dsp:sp>
    <dsp:sp modelId="{FEDDB17B-2DE6-4E7D-BEE9-5975EB8F37B9}">
      <dsp:nvSpPr>
        <dsp:cNvPr id="0" name=""/>
        <dsp:cNvSpPr/>
      </dsp:nvSpPr>
      <dsp:spPr>
        <a:xfrm rot="8186036">
          <a:off x="2465635" y="3253404"/>
          <a:ext cx="304107" cy="28777"/>
        </a:xfrm>
        <a:custGeom>
          <a:avLst/>
          <a:gdLst/>
          <a:ahLst/>
          <a:cxnLst/>
          <a:rect l="0" t="0" r="0" b="0"/>
          <a:pathLst>
            <a:path>
              <a:moveTo>
                <a:pt x="0" y="14388"/>
              </a:moveTo>
              <a:lnTo>
                <a:pt x="304107" y="1438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610086" y="3260190"/>
        <a:ext cx="15205" cy="15205"/>
      </dsp:txXfrm>
    </dsp:sp>
    <dsp:sp modelId="{4F788DC2-F51A-4D0C-8AD4-DA67F2EA79F1}">
      <dsp:nvSpPr>
        <dsp:cNvPr id="0" name=""/>
        <dsp:cNvSpPr/>
      </dsp:nvSpPr>
      <dsp:spPr>
        <a:xfrm>
          <a:off x="1562085" y="3202199"/>
          <a:ext cx="1096415" cy="1096415"/>
        </a:xfrm>
        <a:prstGeom prst="ellipse">
          <a:avLst/>
        </a:prstGeom>
        <a:solidFill>
          <a:srgbClr val="009999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BOM</a:t>
          </a:r>
        </a:p>
      </dsp:txBody>
      <dsp:txXfrm>
        <a:off x="1722651" y="3362765"/>
        <a:ext cx="775283" cy="775283"/>
      </dsp:txXfrm>
    </dsp:sp>
    <dsp:sp modelId="{070BC5FF-A28F-41F1-B7B5-883C2490AB26}">
      <dsp:nvSpPr>
        <dsp:cNvPr id="0" name=""/>
        <dsp:cNvSpPr/>
      </dsp:nvSpPr>
      <dsp:spPr>
        <a:xfrm rot="10876543">
          <a:off x="2074265" y="2460237"/>
          <a:ext cx="392114" cy="28777"/>
        </a:xfrm>
        <a:custGeom>
          <a:avLst/>
          <a:gdLst/>
          <a:ahLst/>
          <a:cxnLst/>
          <a:rect l="0" t="0" r="0" b="0"/>
          <a:pathLst>
            <a:path>
              <a:moveTo>
                <a:pt x="0" y="14388"/>
              </a:moveTo>
              <a:lnTo>
                <a:pt x="392114" y="1438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260519" y="2464823"/>
        <a:ext cx="19605" cy="19605"/>
      </dsp:txXfrm>
    </dsp:sp>
    <dsp:sp modelId="{C7D147A2-CC45-49B9-AEE0-7DE02903EC35}">
      <dsp:nvSpPr>
        <dsp:cNvPr id="0" name=""/>
        <dsp:cNvSpPr/>
      </dsp:nvSpPr>
      <dsp:spPr>
        <a:xfrm>
          <a:off x="978034" y="1909848"/>
          <a:ext cx="1096415" cy="1096415"/>
        </a:xfrm>
        <a:prstGeom prst="ellipse">
          <a:avLst/>
        </a:prstGeom>
        <a:solidFill>
          <a:srgbClr val="009999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GBHEM-DOM</a:t>
          </a:r>
        </a:p>
      </dsp:txBody>
      <dsp:txXfrm>
        <a:off x="1138600" y="2070414"/>
        <a:ext cx="775283" cy="775283"/>
      </dsp:txXfrm>
    </dsp:sp>
    <dsp:sp modelId="{15642DF4-9905-4C7C-BA83-AEDDEC322792}">
      <dsp:nvSpPr>
        <dsp:cNvPr id="0" name=""/>
        <dsp:cNvSpPr/>
      </dsp:nvSpPr>
      <dsp:spPr>
        <a:xfrm rot="13592955">
          <a:off x="2424709" y="1642126"/>
          <a:ext cx="400958" cy="28777"/>
        </a:xfrm>
        <a:custGeom>
          <a:avLst/>
          <a:gdLst/>
          <a:ahLst/>
          <a:cxnLst/>
          <a:rect l="0" t="0" r="0" b="0"/>
          <a:pathLst>
            <a:path>
              <a:moveTo>
                <a:pt x="0" y="14388"/>
              </a:moveTo>
              <a:lnTo>
                <a:pt x="400958" y="1438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615164" y="1646491"/>
        <a:ext cx="20047" cy="20047"/>
      </dsp:txXfrm>
    </dsp:sp>
    <dsp:sp modelId="{1F5FB414-DF70-4B38-A6C1-94DDA00F051E}">
      <dsp:nvSpPr>
        <dsp:cNvPr id="0" name=""/>
        <dsp:cNvSpPr/>
      </dsp:nvSpPr>
      <dsp:spPr>
        <a:xfrm>
          <a:off x="1562085" y="564786"/>
          <a:ext cx="1096415" cy="1096415"/>
        </a:xfrm>
        <a:prstGeom prst="ellipse">
          <a:avLst/>
        </a:prstGeom>
        <a:solidFill>
          <a:srgbClr val="009999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Education</a:t>
          </a:r>
          <a:endParaRPr lang="en-US" sz="1800" kern="1200" dirty="0"/>
        </a:p>
      </dsp:txBody>
      <dsp:txXfrm>
        <a:off x="1722651" y="725352"/>
        <a:ext cx="775283" cy="7752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927FA0-3578-4F16-8555-DA58C8745F45}">
      <dsp:nvSpPr>
        <dsp:cNvPr id="0" name=""/>
        <dsp:cNvSpPr/>
      </dsp:nvSpPr>
      <dsp:spPr>
        <a:xfrm>
          <a:off x="0" y="1742545"/>
          <a:ext cx="5083175" cy="789146"/>
        </a:xfrm>
        <a:prstGeom prst="rect">
          <a:avLst/>
        </a:prstGeom>
        <a:solidFill>
          <a:srgbClr val="009999">
            <a:alpha val="65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Ministry of All Christians</a:t>
          </a:r>
        </a:p>
      </dsp:txBody>
      <dsp:txXfrm>
        <a:off x="0" y="1742545"/>
        <a:ext cx="5083175" cy="789146"/>
      </dsp:txXfrm>
    </dsp:sp>
    <dsp:sp modelId="{974DEA26-794B-4AE6-9276-6EE5F2096B10}">
      <dsp:nvSpPr>
        <dsp:cNvPr id="0" name=""/>
        <dsp:cNvSpPr/>
      </dsp:nvSpPr>
      <dsp:spPr>
        <a:xfrm>
          <a:off x="0" y="85694"/>
          <a:ext cx="1692736" cy="1657206"/>
        </a:xfrm>
        <a:prstGeom prst="rect">
          <a:avLst/>
        </a:prstGeom>
        <a:solidFill>
          <a:srgbClr val="009999">
            <a:alpha val="65000"/>
          </a:srgb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Grace</a:t>
          </a:r>
        </a:p>
      </dsp:txBody>
      <dsp:txXfrm>
        <a:off x="0" y="85694"/>
        <a:ext cx="1692736" cy="1657206"/>
      </dsp:txXfrm>
    </dsp:sp>
    <dsp:sp modelId="{9520F025-596A-4C83-A9D9-AFBDA94FC86E}">
      <dsp:nvSpPr>
        <dsp:cNvPr id="0" name=""/>
        <dsp:cNvSpPr/>
      </dsp:nvSpPr>
      <dsp:spPr>
        <a:xfrm>
          <a:off x="1701727" y="86755"/>
          <a:ext cx="1692753" cy="1657206"/>
        </a:xfrm>
        <a:prstGeom prst="rect">
          <a:avLst/>
        </a:prstGeom>
        <a:solidFill>
          <a:srgbClr val="009999">
            <a:alpha val="65000"/>
          </a:srgb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Gifts</a:t>
          </a:r>
        </a:p>
      </dsp:txBody>
      <dsp:txXfrm>
        <a:off x="1701727" y="86755"/>
        <a:ext cx="1692753" cy="1657206"/>
      </dsp:txXfrm>
    </dsp:sp>
    <dsp:sp modelId="{56926AA6-AF27-4AEB-A5DB-7EB3BAF3C2A4}">
      <dsp:nvSpPr>
        <dsp:cNvPr id="0" name=""/>
        <dsp:cNvSpPr/>
      </dsp:nvSpPr>
      <dsp:spPr>
        <a:xfrm>
          <a:off x="3389978" y="85694"/>
          <a:ext cx="1692736" cy="1657206"/>
        </a:xfrm>
        <a:prstGeom prst="rect">
          <a:avLst/>
        </a:prstGeom>
        <a:solidFill>
          <a:srgbClr val="009999">
            <a:alpha val="65000"/>
          </a:srgb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Fruit</a:t>
          </a:r>
        </a:p>
      </dsp:txBody>
      <dsp:txXfrm>
        <a:off x="3389978" y="85694"/>
        <a:ext cx="1692736" cy="1657206"/>
      </dsp:txXfrm>
    </dsp:sp>
    <dsp:sp modelId="{E0D9AF3B-528F-400B-8E88-2D3FFEC615C0}">
      <dsp:nvSpPr>
        <dsp:cNvPr id="0" name=""/>
        <dsp:cNvSpPr/>
      </dsp:nvSpPr>
      <dsp:spPr>
        <a:xfrm>
          <a:off x="0" y="2446352"/>
          <a:ext cx="5083175" cy="184134"/>
        </a:xfrm>
        <a:prstGeom prst="rect">
          <a:avLst/>
        </a:prstGeom>
        <a:solidFill>
          <a:srgbClr val="FF996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6D7BEB-7EEA-4D45-9C11-AE1E3DCFC031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F4429-D0BE-4644-85E9-9D10A1889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76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92DAA4-8B05-4C03-A126-CBBF09EAF9CE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UMCARES PLUS PRESENTATION</a:t>
            </a:r>
          </a:p>
        </p:txBody>
      </p:sp>
    </p:spTree>
    <p:extLst>
      <p:ext uri="{BB962C8B-B14F-4D97-AF65-F5344CB8AC3E}">
        <p14:creationId xmlns:p14="http://schemas.microsoft.com/office/powerpoint/2010/main" val="2294763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Registrar</a:t>
            </a:r>
            <a:r>
              <a:rPr lang="en-US" baseline="0" dirty="0"/>
              <a:t> – Train, interpret, record keeping, liaison among all the parties – keep the wheels turning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Local Church – Identify candidates, approve entry and continue candidates from year to year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Mentor – Assist in discernment, reflection and growth, guide and counsel candidates about process mentor report to dCOM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DS – Approve entry into candidacy process, nominate mentors and dCOM members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dCOM – Enlist and approve applicants for certified candidacy, assign mentors, approve candidates for licensed ministry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BOM – Receive candidates from dCOM, interview and approve candidates for associate, provisional, and full membership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GBHEM-DOM – BOM/dCOM support and consultation; UMCARES; Psychological Assessment; Mentor/dCOM/BOM training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Education – Seminary and Course of Study depending on track; dCOM/BOM needs to receive annual transcripts</a:t>
            </a:r>
          </a:p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88C52A-14DD-4130-8F21-700E48AE56A6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UMCARES PLUS PRESENTATION</a:t>
            </a:r>
          </a:p>
        </p:txBody>
      </p:sp>
    </p:spTree>
    <p:extLst>
      <p:ext uri="{BB962C8B-B14F-4D97-AF65-F5344CB8AC3E}">
        <p14:creationId xmlns:p14="http://schemas.microsoft.com/office/powerpoint/2010/main" val="1381125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88C52A-14DD-4130-8F21-700E48AE56A6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UMCARES PLUS PRESENTATION</a:t>
            </a:r>
          </a:p>
        </p:txBody>
      </p:sp>
    </p:spTree>
    <p:extLst>
      <p:ext uri="{BB962C8B-B14F-4D97-AF65-F5344CB8AC3E}">
        <p14:creationId xmlns:p14="http://schemas.microsoft.com/office/powerpoint/2010/main" val="71204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88C52A-14DD-4130-8F21-700E48AE56A6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UMCARES PLUS PRESENTATION</a:t>
            </a:r>
          </a:p>
        </p:txBody>
      </p:sp>
    </p:spTree>
    <p:extLst>
      <p:ext uri="{BB962C8B-B14F-4D97-AF65-F5344CB8AC3E}">
        <p14:creationId xmlns:p14="http://schemas.microsoft.com/office/powerpoint/2010/main" val="3334997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9F2D15-F70B-4C36-979B-A1DE69C54F78}" type="slidenum"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UMCARES PLUS PRESENTATION</a:t>
            </a:r>
          </a:p>
        </p:txBody>
      </p:sp>
    </p:spTree>
    <p:extLst>
      <p:ext uri="{BB962C8B-B14F-4D97-AF65-F5344CB8AC3E}">
        <p14:creationId xmlns:p14="http://schemas.microsoft.com/office/powerpoint/2010/main" val="4128877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9124BE-01EB-4072-AB47-732F5676F45A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UMCARES PLUS PRESENTATION</a:t>
            </a:r>
          </a:p>
        </p:txBody>
      </p:sp>
    </p:spTree>
    <p:extLst>
      <p:ext uri="{BB962C8B-B14F-4D97-AF65-F5344CB8AC3E}">
        <p14:creationId xmlns:p14="http://schemas.microsoft.com/office/powerpoint/2010/main" val="73522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UMCARES PLUS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92DAA4-8B05-4C03-A126-CBBF09EAF9CE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1862366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88C52A-14DD-4130-8F21-700E48AE56A6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UMCARES PLUS PRESENTATION</a:t>
            </a:r>
          </a:p>
        </p:txBody>
      </p:sp>
    </p:spTree>
    <p:extLst>
      <p:ext uri="{BB962C8B-B14F-4D97-AF65-F5344CB8AC3E}">
        <p14:creationId xmlns:p14="http://schemas.microsoft.com/office/powerpoint/2010/main" val="29747030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UMCARES PLUS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92DAA4-8B05-4C03-A126-CBBF09EAF9CE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047531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4D6B-9451-4425-BC38-578B260F9605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F7A58-4106-4816-815E-3DC131A703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51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4D6B-9451-4425-BC38-578B260F9605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F7A58-4106-4816-815E-3DC131A703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42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4D6B-9451-4425-BC38-578B260F9605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F7A58-4106-4816-815E-3DC131A703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971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FA64-A08F-4259-BB7D-0EFCA50653F6}" type="datetimeFigureOut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7664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FA64-A08F-4259-BB7D-0EFCA50653F6}" type="datetimeFigureOut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A810-1C2D-4988-8DD3-7820797F5ABC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C32D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07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FA64-A08F-4259-BB7D-0EFCA50653F6}" type="datetimeFigureOut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A810-1C2D-4988-8DD3-7820797F5ABC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C32D2E">
                  <a:shade val="75000"/>
                </a:srgb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631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7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FA64-A08F-4259-BB7D-0EFCA50653F6}" type="datetimeFigureOut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A810-1C2D-4988-8DD3-7820797F5ABC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C32D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824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FA64-A08F-4259-BB7D-0EFCA50653F6}" type="datetimeFigureOut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A810-1C2D-4988-8DD3-7820797F5ABC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C32D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2699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FA64-A08F-4259-BB7D-0EFCA50653F6}" type="datetimeFigureOut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A810-1C2D-4988-8DD3-7820797F5ABC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C32D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770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FA64-A08F-4259-BB7D-0EFCA50653F6}" type="datetimeFigureOut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A810-1C2D-4988-8DD3-7820797F5A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829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3650" y="731520"/>
            <a:ext cx="6679191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3" y="6459787"/>
            <a:ext cx="2618511" cy="365125"/>
          </a:xfrm>
        </p:spPr>
        <p:txBody>
          <a:bodyPr/>
          <a:lstStyle>
            <a:lvl1pPr algn="l">
              <a:defRPr/>
            </a:lvl1pPr>
          </a:lstStyle>
          <a:p>
            <a:fld id="{1B9EFA64-A08F-4259-BB7D-0EFCA50653F6}" type="datetimeFigureOut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7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D6A810-1C2D-4988-8DD3-7820797F5ABC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C32D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617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4D6B-9451-4425-BC38-578B260F9605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F7A58-4106-4816-815E-3DC131A703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9879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7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936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907024"/>
            <a:ext cx="1011936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FA64-A08F-4259-BB7D-0EFCA50653F6}" type="datetimeFigureOut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A810-1C2D-4988-8DD3-7820797F5ABC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C32D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9862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FA64-A08F-4259-BB7D-0EFCA50653F6}" type="datetimeFigureOut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A810-1C2D-4988-8DD3-7820797F5ABC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C32D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2361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4780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14779"/>
            <a:ext cx="7734300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FA64-A08F-4259-BB7D-0EFCA50653F6}" type="datetimeFigureOut">
              <a:rPr lang="en-US" smtClean="0"/>
              <a:pPr/>
              <a:t>10/17/2016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6A810-1C2D-4988-8DD3-7820797F5ABC}" type="slidenum">
              <a:rPr lang="en-US" smtClean="0">
                <a:solidFill>
                  <a:srgbClr val="C32D2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C32D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635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4D6B-9451-4425-BC38-578B260F9605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F7A58-4106-4816-815E-3DC131A703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8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4D6B-9451-4425-BC38-578B260F9605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F7A58-4106-4816-815E-3DC131A703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0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4D6B-9451-4425-BC38-578B260F9605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F7A58-4106-4816-815E-3DC131A703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82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4D6B-9451-4425-BC38-578B260F9605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F7A58-4106-4816-815E-3DC131A703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66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4D6B-9451-4425-BC38-578B260F9605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F7A58-4106-4816-815E-3DC131A703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83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4D6B-9451-4425-BC38-578B260F9605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F7A58-4106-4816-815E-3DC131A703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647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64D6B-9451-4425-BC38-578B260F9605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F7A58-4106-4816-815E-3DC131A703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23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64D6B-9451-4425-BC38-578B260F9605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F7A58-4106-4816-815E-3DC131A703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130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79" y="1845734"/>
            <a:ext cx="100584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C064D6B-9451-4425-BC38-578B260F9605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0" y="6459787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10F7A58-4106-4816-815E-3DC131A7032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583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mlibrary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1524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3352800"/>
            <a:ext cx="3066270" cy="340643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219201" y="2319427"/>
            <a:ext cx="8198427" cy="101951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>
                <a:solidFill>
                  <a:srgbClr val="FF3300"/>
                </a:solidFill>
                <a:latin typeface="Arial Narrow" pitchFamily="34" charset="0"/>
              </a:rPr>
              <a:t>BOM Quadrennial Training</a:t>
            </a:r>
            <a:br>
              <a:rPr lang="en-US" sz="6600" b="1" dirty="0">
                <a:solidFill>
                  <a:srgbClr val="FF3300"/>
                </a:solidFill>
                <a:latin typeface="Arial Narrow" pitchFamily="34" charset="0"/>
              </a:rPr>
            </a:br>
            <a:r>
              <a:rPr lang="en-US" sz="6600" b="1" dirty="0">
                <a:solidFill>
                  <a:srgbClr val="FF3300"/>
                </a:solidFill>
                <a:latin typeface="Arial Narrow" pitchFamily="34" charset="0"/>
              </a:rPr>
              <a:t>2016</a:t>
            </a:r>
          </a:p>
          <a:p>
            <a:pPr algn="l"/>
            <a:endParaRPr lang="en-US" sz="2800" b="1" dirty="0">
              <a:solidFill>
                <a:srgbClr val="FF33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997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/>
          </p:nvPr>
        </p:nvGraphicFramePr>
        <p:xfrm>
          <a:off x="4191000" y="1219201"/>
          <a:ext cx="6858000" cy="4863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0" y="885646"/>
            <a:ext cx="7543800" cy="71455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3300"/>
                </a:solidFill>
              </a:rPr>
              <a:t>The Big Picture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09801" y="2286001"/>
            <a:ext cx="3254991" cy="1984773"/>
          </a:xfrm>
        </p:spPr>
        <p:txBody>
          <a:bodyPr/>
          <a:lstStyle/>
          <a:p>
            <a:r>
              <a:rPr lang="en-US" dirty="0"/>
              <a:t>Many relationships</a:t>
            </a:r>
          </a:p>
          <a:p>
            <a:r>
              <a:rPr lang="en-US" dirty="0"/>
              <a:t>Communication</a:t>
            </a:r>
          </a:p>
          <a:p>
            <a:r>
              <a:rPr lang="en-US" dirty="0"/>
              <a:t>Different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3156820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914401"/>
            <a:ext cx="8991600" cy="822961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3300"/>
                </a:solidFill>
              </a:rPr>
              <a:t>Candidacy Registrar Job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</a:t>
            </a:r>
          </a:p>
          <a:p>
            <a:r>
              <a:rPr lang="en-US" dirty="0"/>
              <a:t>Files </a:t>
            </a:r>
          </a:p>
          <a:p>
            <a:r>
              <a:rPr lang="en-US" dirty="0"/>
              <a:t>Liaison </a:t>
            </a:r>
          </a:p>
          <a:p>
            <a:r>
              <a:rPr lang="en-US" dirty="0"/>
              <a:t>Provide Resources</a:t>
            </a:r>
          </a:p>
          <a:p>
            <a:r>
              <a:rPr lang="en-US" dirty="0"/>
              <a:t>UMCARES</a:t>
            </a:r>
          </a:p>
          <a:p>
            <a:r>
              <a:rPr lang="en-US" dirty="0"/>
              <a:t>Psychological Assessment</a:t>
            </a:r>
          </a:p>
          <a:p>
            <a:r>
              <a:rPr lang="en-US" dirty="0"/>
              <a:t>Education</a:t>
            </a:r>
          </a:p>
        </p:txBody>
      </p:sp>
    </p:spTree>
    <p:extLst>
      <p:ext uri="{BB962C8B-B14F-4D97-AF65-F5344CB8AC3E}">
        <p14:creationId xmlns:p14="http://schemas.microsoft.com/office/powerpoint/2010/main" val="627812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2" y="533401"/>
            <a:ext cx="9143999" cy="124182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3300"/>
                </a:solidFill>
              </a:rPr>
              <a:t>The District Committee on Ordained Ministry ¶ 666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3937" y="1979469"/>
            <a:ext cx="8463395" cy="3896591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Sub-committee of the BOM (¶ 666.1)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Representative from each dCOM on the BOM (¶ 635.1g)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Approves candidacy and licensing for all persons (¶ 666.6)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New decisions from General Conference</a:t>
            </a:r>
          </a:p>
          <a:p>
            <a:pPr lvl="1" indent="-342900">
              <a:buFont typeface="Wingdings" panose="05000000000000000000" pitchFamily="2" charset="2"/>
              <a:buChar char="§"/>
            </a:pPr>
            <a:r>
              <a:rPr lang="en-US" sz="2100" dirty="0"/>
              <a:t>¶ 666.1 – The District Superintendent shall not chair the dCOM</a:t>
            </a:r>
          </a:p>
          <a:p>
            <a:pPr lvl="1" indent="-342900">
              <a:buFont typeface="Wingdings" panose="05000000000000000000" pitchFamily="2" charset="2"/>
              <a:buChar char="§"/>
            </a:pPr>
            <a:r>
              <a:rPr lang="en-US" sz="2100" dirty="0"/>
              <a:t>¶ 666.4 –  The dCOM required to make reasonable accommodation for cultural and ethnic/racial realities and language translations (see also ¶ 310.2b)(2)).</a:t>
            </a:r>
          </a:p>
          <a:p>
            <a:pPr lvl="1" indent="-342900">
              <a:buFont typeface="Wingdings" panose="05000000000000000000" pitchFamily="2" charset="2"/>
              <a:buChar char="§"/>
            </a:pPr>
            <a:r>
              <a:rPr lang="en-US" sz="2100" dirty="0"/>
              <a:t>Lay Supply - ¶ 205.4 – If a lay assignment will last longer than one year that person must enter the CLM or certified candidacy process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257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05001" y="442213"/>
            <a:ext cx="8423275" cy="139443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FF3300"/>
                </a:solidFill>
              </a:rPr>
              <a:t>Fitness/Potential, Readiness, and Effectiveness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022476" y="2095536"/>
            <a:ext cx="7669213" cy="3841750"/>
          </a:xfrm>
        </p:spPr>
        <p:txBody>
          <a:bodyPr anchor="t">
            <a:normAutofit fontScale="62500" lnSpcReduction="20000"/>
          </a:bodyPr>
          <a:lstStyle/>
          <a:p>
            <a:pPr marL="0" indent="0">
              <a:lnSpc>
                <a:spcPct val="150000"/>
              </a:lnSpc>
              <a:buNone/>
              <a:tabLst>
                <a:tab pos="175022" algn="l"/>
              </a:tabLst>
            </a:pPr>
            <a:r>
              <a:rPr lang="en-US" sz="3375" dirty="0"/>
              <a:t>Certified Candidacy</a:t>
            </a:r>
          </a:p>
          <a:p>
            <a:pPr marL="0" indent="0" algn="r">
              <a:lnSpc>
                <a:spcPct val="150000"/>
              </a:lnSpc>
              <a:buNone/>
              <a:tabLst>
                <a:tab pos="175022" algn="l"/>
              </a:tabLst>
            </a:pPr>
            <a:r>
              <a:rPr lang="en-US" sz="3375" dirty="0"/>
              <a:t>					Fitness/Potential</a:t>
            </a:r>
          </a:p>
          <a:p>
            <a:pPr marL="0" indent="0">
              <a:lnSpc>
                <a:spcPct val="150000"/>
              </a:lnSpc>
              <a:buNone/>
              <a:tabLst>
                <a:tab pos="175022" algn="l"/>
              </a:tabLst>
            </a:pPr>
            <a:r>
              <a:rPr lang="en-US" sz="3375" dirty="0"/>
              <a:t>Provisional Membership &amp; License</a:t>
            </a:r>
          </a:p>
          <a:p>
            <a:pPr marL="0" indent="0" algn="r">
              <a:lnSpc>
                <a:spcPct val="150000"/>
              </a:lnSpc>
              <a:buNone/>
              <a:tabLst>
                <a:tab pos="175022" algn="l"/>
              </a:tabLst>
            </a:pPr>
            <a:r>
              <a:rPr lang="en-US" sz="3375" dirty="0"/>
              <a:t>Readiness to Serve</a:t>
            </a:r>
          </a:p>
          <a:p>
            <a:pPr marL="0" indent="0">
              <a:lnSpc>
                <a:spcPct val="150000"/>
              </a:lnSpc>
              <a:buNone/>
              <a:tabLst>
                <a:tab pos="175022" algn="l"/>
              </a:tabLst>
            </a:pPr>
            <a:r>
              <a:rPr lang="en-US" sz="3375" dirty="0"/>
              <a:t>Full Membership &amp; Continuing License</a:t>
            </a:r>
          </a:p>
          <a:p>
            <a:pPr marL="0" indent="0" algn="r">
              <a:lnSpc>
                <a:spcPct val="150000"/>
              </a:lnSpc>
              <a:buNone/>
              <a:tabLst>
                <a:tab pos="175022" algn="l"/>
              </a:tabLst>
            </a:pPr>
            <a:r>
              <a:rPr lang="en-US" sz="3375" dirty="0"/>
              <a:t>Effectiveness in Ministry</a:t>
            </a:r>
          </a:p>
          <a:p>
            <a:pPr marL="0" indent="0">
              <a:buNone/>
              <a:tabLst>
                <a:tab pos="175022" algn="l"/>
              </a:tabLst>
            </a:pPr>
            <a:endParaRPr lang="en-US" sz="2100" dirty="0"/>
          </a:p>
        </p:txBody>
      </p:sp>
      <p:cxnSp>
        <p:nvCxnSpPr>
          <p:cNvPr id="6" name="Elbow Connector 5"/>
          <p:cNvCxnSpPr/>
          <p:nvPr/>
        </p:nvCxnSpPr>
        <p:spPr>
          <a:xfrm>
            <a:off x="4158095" y="2613313"/>
            <a:ext cx="3257550" cy="215612"/>
          </a:xfrm>
          <a:prstGeom prst="bentConnector3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/>
          <p:nvPr/>
        </p:nvCxnSpPr>
        <p:spPr>
          <a:xfrm>
            <a:off x="4158096" y="3892696"/>
            <a:ext cx="3106883" cy="247433"/>
          </a:xfrm>
          <a:prstGeom prst="bentConnector3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/>
          <p:nvPr/>
        </p:nvCxnSpPr>
        <p:spPr>
          <a:xfrm>
            <a:off x="3976254" y="5203897"/>
            <a:ext cx="2457450" cy="171450"/>
          </a:xfrm>
          <a:prstGeom prst="bentConnector3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6035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0200" y="914400"/>
            <a:ext cx="4191000" cy="85725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3300"/>
                </a:solidFill>
              </a:rPr>
              <a:t>Mentoring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4038601" y="2438401"/>
          <a:ext cx="5083175" cy="2630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58400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3300"/>
                </a:solidFill>
              </a:rPr>
              <a:t>Group Mentoring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4304" y="1928164"/>
            <a:ext cx="8463395" cy="374527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Why?</a:t>
            </a:r>
          </a:p>
          <a:p>
            <a:pPr lvl="1"/>
            <a:r>
              <a:rPr lang="en-US" dirty="0"/>
              <a:t>Candidates requesting more consistency</a:t>
            </a:r>
          </a:p>
          <a:p>
            <a:pPr lvl="1"/>
            <a:r>
              <a:rPr lang="en-US" dirty="0"/>
              <a:t>Candidates seeking desire to share process with other candidates</a:t>
            </a:r>
          </a:p>
          <a:p>
            <a:pPr lvl="1"/>
            <a:r>
              <a:rPr lang="en-US" dirty="0"/>
              <a:t>Demonstrating success in Provisional Membership Groups</a:t>
            </a:r>
          </a:p>
          <a:p>
            <a:pPr lvl="1"/>
            <a:r>
              <a:rPr lang="en-US" dirty="0"/>
              <a:t>Conferences wanting fewer mentors and gifted mentors</a:t>
            </a:r>
          </a:p>
          <a:p>
            <a:pPr lvl="1"/>
            <a:r>
              <a:rPr lang="en-US" dirty="0"/>
              <a:t>Conferences wanting to streamline process</a:t>
            </a:r>
          </a:p>
          <a:p>
            <a:pPr lvl="1"/>
            <a:endParaRPr lang="en-US" sz="1350" dirty="0"/>
          </a:p>
          <a:p>
            <a:r>
              <a:rPr lang="en-US" dirty="0"/>
              <a:t>Benefits</a:t>
            </a:r>
          </a:p>
          <a:p>
            <a:pPr lvl="1"/>
            <a:r>
              <a:rPr lang="en-US" dirty="0"/>
              <a:t>Creates setting where candidates can focus on discernment, not just application</a:t>
            </a:r>
          </a:p>
          <a:p>
            <a:pPr lvl="1"/>
            <a:r>
              <a:rPr lang="en-US" dirty="0"/>
              <a:t>One central contact person</a:t>
            </a:r>
          </a:p>
          <a:p>
            <a:pPr lvl="1"/>
            <a:r>
              <a:rPr lang="en-US" dirty="0"/>
              <a:t>Candidates receive consistent, identical information</a:t>
            </a:r>
          </a:p>
          <a:p>
            <a:pPr lvl="1"/>
            <a:r>
              <a:rPr lang="en-US" dirty="0"/>
              <a:t>Timing and requirements of process are standardized across the conference</a:t>
            </a:r>
          </a:p>
        </p:txBody>
      </p:sp>
    </p:spTree>
    <p:extLst>
      <p:ext uri="{BB962C8B-B14F-4D97-AF65-F5344CB8AC3E}">
        <p14:creationId xmlns:p14="http://schemas.microsoft.com/office/powerpoint/2010/main" val="2845407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3300"/>
                </a:solidFill>
              </a:rPr>
              <a:t>Candidacy Guidebook – </a:t>
            </a:r>
            <a:r>
              <a:rPr lang="en-US" i="1" dirty="0">
                <a:solidFill>
                  <a:srgbClr val="FF3300"/>
                </a:solidFill>
              </a:rPr>
              <a:t>Answering the 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981200"/>
            <a:ext cx="5924550" cy="3693968"/>
          </a:xfrm>
        </p:spPr>
        <p:txBody>
          <a:bodyPr>
            <a:noAutofit/>
          </a:bodyPr>
          <a:lstStyle/>
          <a:p>
            <a:r>
              <a:rPr lang="en-US" sz="2400" dirty="0"/>
              <a:t>Designed for candidacy groups use or for one-on-one work between candidate and mentor</a:t>
            </a:r>
          </a:p>
          <a:p>
            <a:pPr lvl="1"/>
            <a:r>
              <a:rPr lang="en-US" sz="2000" dirty="0"/>
              <a:t>Reflection questions</a:t>
            </a:r>
          </a:p>
          <a:p>
            <a:r>
              <a:rPr lang="en-US" sz="2400" dirty="0"/>
              <a:t>Reorganized flow of book</a:t>
            </a:r>
          </a:p>
          <a:p>
            <a:pPr lvl="1"/>
            <a:r>
              <a:rPr lang="en-US" sz="2000" dirty="0"/>
              <a:t>Part I – Discernment, UM Beliefs, Spiritual Disciplines</a:t>
            </a:r>
          </a:p>
          <a:p>
            <a:pPr lvl="1"/>
            <a:r>
              <a:rPr lang="en-US" sz="2000" dirty="0"/>
              <a:t>Part II – Making Decisions and Process</a:t>
            </a:r>
          </a:p>
          <a:p>
            <a:pPr lvl="1"/>
            <a:r>
              <a:rPr lang="en-US" sz="2000" dirty="0"/>
              <a:t>Appendices – Mentor Meeting Guides, Steps, Candidacy Retreats</a:t>
            </a:r>
          </a:p>
          <a:p>
            <a:r>
              <a:rPr lang="en-US" sz="2400" dirty="0"/>
              <a:t>Added Chapters</a:t>
            </a:r>
          </a:p>
          <a:p>
            <a:pPr lvl="1"/>
            <a:r>
              <a:rPr lang="en-US" sz="2000" dirty="0"/>
              <a:t>Health and Wholeness</a:t>
            </a:r>
          </a:p>
          <a:p>
            <a:pPr lvl="1"/>
            <a:r>
              <a:rPr lang="en-US" sz="2000" dirty="0"/>
              <a:t>Financial Literacy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1" y="2758013"/>
            <a:ext cx="2234629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675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6960" y="457201"/>
            <a:ext cx="7543800" cy="899161"/>
          </a:xfrm>
        </p:spPr>
        <p:txBody>
          <a:bodyPr/>
          <a:lstStyle/>
          <a:p>
            <a:pPr algn="ctr"/>
            <a:r>
              <a:rPr lang="en-US" dirty="0"/>
              <a:t>Other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6960" y="1845734"/>
            <a:ext cx="7543801" cy="4478866"/>
          </a:xfrm>
        </p:spPr>
        <p:txBody>
          <a:bodyPr>
            <a:normAutofit/>
          </a:bodyPr>
          <a:lstStyle/>
          <a:p>
            <a:r>
              <a:rPr lang="en-US" sz="2800" dirty="0"/>
              <a:t>BOM Library – </a:t>
            </a:r>
            <a:r>
              <a:rPr lang="en-US" sz="2800" dirty="0">
                <a:hlinkClick r:id="rId3"/>
              </a:rPr>
              <a:t>www.bomlibrary.org</a:t>
            </a:r>
            <a:endParaRPr lang="en-US" sz="2800" dirty="0"/>
          </a:p>
          <a:p>
            <a:pPr lvl="1"/>
            <a:r>
              <a:rPr lang="en-US" sz="2400" dirty="0"/>
              <a:t>BOM Handbook – Chapters 1 – 9 </a:t>
            </a:r>
          </a:p>
          <a:p>
            <a:pPr lvl="1"/>
            <a:r>
              <a:rPr lang="en-US" sz="2400" dirty="0"/>
              <a:t>Candidacy and Conference Relations Forms</a:t>
            </a:r>
          </a:p>
          <a:p>
            <a:pPr lvl="1"/>
            <a:r>
              <a:rPr lang="en-US" sz="2400" dirty="0"/>
              <a:t>Candidacy and Conference Relations Resources</a:t>
            </a:r>
          </a:p>
          <a:p>
            <a:r>
              <a:rPr lang="en-US" sz="2800" i="1" dirty="0"/>
              <a:t>The Christian as Minister</a:t>
            </a:r>
          </a:p>
          <a:p>
            <a:r>
              <a:rPr lang="en-US" sz="2800" i="1" dirty="0"/>
              <a:t>Answering the Call</a:t>
            </a:r>
          </a:p>
          <a:p>
            <a:r>
              <a:rPr lang="en-US" sz="2800" dirty="0"/>
              <a:t>Ministry of Flyers </a:t>
            </a:r>
          </a:p>
          <a:p>
            <a:r>
              <a:rPr lang="en-US" sz="2800" dirty="0"/>
              <a:t>www.umcandidacy.org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07855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BD3908F27D5D4F8F9FA090BC360B90" ma:contentTypeVersion="2" ma:contentTypeDescription="Create a new document." ma:contentTypeScope="" ma:versionID="24ec3021ad6f9fbbda66f8c539709846">
  <xsd:schema xmlns:xsd="http://www.w3.org/2001/XMLSchema" xmlns:xs="http://www.w3.org/2001/XMLSchema" xmlns:p="http://schemas.microsoft.com/office/2006/metadata/properties" xmlns:ns2="07d60240-e0e2-4b89-871a-31ec6cda4460" targetNamespace="http://schemas.microsoft.com/office/2006/metadata/properties" ma:root="true" ma:fieldsID="968a3e38251dc92102ea1328632c1aeb" ns2:_="">
    <xsd:import namespace="07d60240-e0e2-4b89-871a-31ec6cda446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d60240-e0e2-4b89-871a-31ec6cda446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5B31347-995A-4DEB-8D27-71AB222CD0CC}">
  <ds:schemaRefs>
    <ds:schemaRef ds:uri="http://purl.org/dc/terms/"/>
    <ds:schemaRef ds:uri="http://schemas.microsoft.com/office/2006/documentManagement/types"/>
    <ds:schemaRef ds:uri="http://www.w3.org/XML/1998/namespace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07d60240-e0e2-4b89-871a-31ec6cda4460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9F4FF82-61E4-4FA3-89C8-F18B13493C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04FE6A-2F90-449A-AFEF-BB065CF427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d60240-e0e2-4b89-871a-31ec6cda44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486</Words>
  <Application>Microsoft Office PowerPoint</Application>
  <PresentationFormat>Widescreen</PresentationFormat>
  <Paragraphs>102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Narrow</vt:lpstr>
      <vt:lpstr>Calibri</vt:lpstr>
      <vt:lpstr>Calibri Light</vt:lpstr>
      <vt:lpstr>Wingdings</vt:lpstr>
      <vt:lpstr>1_Office Theme</vt:lpstr>
      <vt:lpstr>Retrospect</vt:lpstr>
      <vt:lpstr>PowerPoint Presentation</vt:lpstr>
      <vt:lpstr>The Big Picture</vt:lpstr>
      <vt:lpstr>Candidacy Registrar Job Description</vt:lpstr>
      <vt:lpstr>The District Committee on Ordained Ministry ¶ 666</vt:lpstr>
      <vt:lpstr>Fitness/Potential, Readiness, and Effectiveness</vt:lpstr>
      <vt:lpstr>Mentoring</vt:lpstr>
      <vt:lpstr>Group Mentoring</vt:lpstr>
      <vt:lpstr>Candidacy Guidebook – Answering the Call</vt:lpstr>
      <vt:lpstr>Other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 Lassiat</dc:creator>
  <cp:lastModifiedBy>Meg Lassiat</cp:lastModifiedBy>
  <cp:revision>2</cp:revision>
  <dcterms:created xsi:type="dcterms:W3CDTF">2016-10-17T20:54:20Z</dcterms:created>
  <dcterms:modified xsi:type="dcterms:W3CDTF">2016-10-17T20:55:51Z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0x01010085BD3908F27D5D4F8F9FA090BC360B90</vt:lpwstr>
  </property>
</Properties>
</file>